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35"/>
  </p:notesMasterIdLst>
  <p:handoutMasterIdLst>
    <p:handoutMasterId r:id="rId36"/>
  </p:handoutMasterIdLst>
  <p:sldIdLst>
    <p:sldId id="256" r:id="rId5"/>
    <p:sldId id="277" r:id="rId6"/>
    <p:sldId id="261" r:id="rId7"/>
    <p:sldId id="258" r:id="rId8"/>
    <p:sldId id="264" r:id="rId9"/>
    <p:sldId id="278" r:id="rId10"/>
    <p:sldId id="295" r:id="rId11"/>
    <p:sldId id="262" r:id="rId12"/>
    <p:sldId id="266" r:id="rId13"/>
    <p:sldId id="304" r:id="rId14"/>
    <p:sldId id="298" r:id="rId15"/>
    <p:sldId id="311" r:id="rId16"/>
    <p:sldId id="301" r:id="rId17"/>
    <p:sldId id="312" r:id="rId18"/>
    <p:sldId id="299" r:id="rId19"/>
    <p:sldId id="313" r:id="rId20"/>
    <p:sldId id="300" r:id="rId21"/>
    <p:sldId id="308" r:id="rId22"/>
    <p:sldId id="309" r:id="rId23"/>
    <p:sldId id="310" r:id="rId24"/>
    <p:sldId id="296" r:id="rId25"/>
    <p:sldId id="268" r:id="rId26"/>
    <p:sldId id="270" r:id="rId27"/>
    <p:sldId id="315" r:id="rId28"/>
    <p:sldId id="297" r:id="rId29"/>
    <p:sldId id="289" r:id="rId30"/>
    <p:sldId id="292" r:id="rId31"/>
    <p:sldId id="302" r:id="rId32"/>
    <p:sldId id="303" r:id="rId33"/>
    <p:sldId id="275" r:id="rId34"/>
  </p:sldIdLst>
  <p:sldSz cx="12192000" cy="6858000"/>
  <p:notesSz cx="6888163" cy="10018713"/>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08"/>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4632" y="13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0D7022B2-02C5-4E03-99BC-0BA3C57AC49B}"/>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pPr rtl="0"/>
            <a:fld id="{EA1D0CA5-F8AB-4C76-B067-DC72E79ABDD1}" type="datetime1">
              <a:rPr lang="ja-JP" altLang="en-US" smtClean="0">
                <a:latin typeface="Meiryo UI" panose="020B0604030504040204" pitchFamily="50" charset="-128"/>
                <a:ea typeface="Meiryo UI" panose="020B0604030504040204" pitchFamily="50" charset="-128"/>
              </a:rPr>
              <a:t>2022/5/17</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BC3FEE8C-8D38-4F2A-950E-071C6823E271}"/>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C567A6D-959B-4552-AB8D-4CCA819CAA71}"/>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pPr rtl="0"/>
            <a:fld id="{4BF9A36D-7FAC-478F-9944-F324014F6FD1}"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atin typeface="Meiryo UI" panose="020B0604030504040204" pitchFamily="50" charset="-128"/>
                <a:ea typeface="Meiryo UI" panose="020B0604030504040204" pitchFamily="50" charset="-128"/>
              </a:defRPr>
            </a:lvl1pPr>
          </a:lstStyle>
          <a:p>
            <a:fld id="{2AA31D33-6F21-48D4-AD4A-1ABC7B747250}" type="datetime1">
              <a:rPr lang="ja-JP" altLang="en-US" smtClean="0"/>
              <a:pPr/>
              <a:t>2022/5/17</a:t>
            </a:fld>
            <a:endParaRPr lang="ja-JP" altLang="en-US" dirty="0"/>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pPr rtl="0"/>
            <a:endParaRPr lang="ja-JP" altLang="en-US" noProof="0"/>
          </a:p>
        </p:txBody>
      </p:sp>
      <p:sp>
        <p:nvSpPr>
          <p:cNvPr id="5" name="ノート プレースホルダー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atin typeface="Meiryo UI" panose="020B0604030504040204" pitchFamily="50" charset="-128"/>
                <a:ea typeface="Meiryo UI" panose="020B0604030504040204" pitchFamily="50" charset="-128"/>
              </a:defRPr>
            </a:lvl1pPr>
          </a:lstStyle>
          <a:p>
            <a:fld id="{D4B9A9E5-4F7F-4A7D-9DE1-899232329269}" type="slidenum">
              <a:rPr lang="en-US" altLang="ja-JP" smtClean="0"/>
              <a:p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a:t>
            </a:fld>
            <a:endParaRPr lang="ja-JP" altLang="en-US"/>
          </a:p>
        </p:txBody>
      </p:sp>
    </p:spTree>
    <p:extLst>
      <p:ext uri="{BB962C8B-B14F-4D97-AF65-F5344CB8AC3E}">
        <p14:creationId xmlns:p14="http://schemas.microsoft.com/office/powerpoint/2010/main" val="233761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10</a:t>
            </a:fld>
            <a:endParaRPr lang="ja-JP" altLang="en-US"/>
          </a:p>
        </p:txBody>
      </p:sp>
    </p:spTree>
    <p:extLst>
      <p:ext uri="{BB962C8B-B14F-4D97-AF65-F5344CB8AC3E}">
        <p14:creationId xmlns:p14="http://schemas.microsoft.com/office/powerpoint/2010/main" val="534917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11</a:t>
            </a:fld>
            <a:endParaRPr lang="ja-JP" altLang="en-US"/>
          </a:p>
        </p:txBody>
      </p:sp>
    </p:spTree>
    <p:extLst>
      <p:ext uri="{BB962C8B-B14F-4D97-AF65-F5344CB8AC3E}">
        <p14:creationId xmlns:p14="http://schemas.microsoft.com/office/powerpoint/2010/main" val="74418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12</a:t>
            </a:fld>
            <a:endParaRPr lang="ja-JP" altLang="en-US"/>
          </a:p>
        </p:txBody>
      </p:sp>
    </p:spTree>
    <p:extLst>
      <p:ext uri="{BB962C8B-B14F-4D97-AF65-F5344CB8AC3E}">
        <p14:creationId xmlns:p14="http://schemas.microsoft.com/office/powerpoint/2010/main" val="1224478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13</a:t>
            </a:fld>
            <a:endParaRPr lang="ja-JP" altLang="en-US"/>
          </a:p>
        </p:txBody>
      </p:sp>
    </p:spTree>
    <p:extLst>
      <p:ext uri="{BB962C8B-B14F-4D97-AF65-F5344CB8AC3E}">
        <p14:creationId xmlns:p14="http://schemas.microsoft.com/office/powerpoint/2010/main" val="1811766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14</a:t>
            </a:fld>
            <a:endParaRPr lang="ja-JP" altLang="en-US"/>
          </a:p>
        </p:txBody>
      </p:sp>
    </p:spTree>
    <p:extLst>
      <p:ext uri="{BB962C8B-B14F-4D97-AF65-F5344CB8AC3E}">
        <p14:creationId xmlns:p14="http://schemas.microsoft.com/office/powerpoint/2010/main" val="1025586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15</a:t>
            </a:fld>
            <a:endParaRPr lang="ja-JP" altLang="en-US"/>
          </a:p>
        </p:txBody>
      </p:sp>
    </p:spTree>
    <p:extLst>
      <p:ext uri="{BB962C8B-B14F-4D97-AF65-F5344CB8AC3E}">
        <p14:creationId xmlns:p14="http://schemas.microsoft.com/office/powerpoint/2010/main" val="505823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16</a:t>
            </a:fld>
            <a:endParaRPr lang="ja-JP" altLang="en-US"/>
          </a:p>
        </p:txBody>
      </p:sp>
    </p:spTree>
    <p:extLst>
      <p:ext uri="{BB962C8B-B14F-4D97-AF65-F5344CB8AC3E}">
        <p14:creationId xmlns:p14="http://schemas.microsoft.com/office/powerpoint/2010/main" val="486921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17</a:t>
            </a:fld>
            <a:endParaRPr lang="ja-JP" altLang="en-US"/>
          </a:p>
        </p:txBody>
      </p:sp>
    </p:spTree>
    <p:extLst>
      <p:ext uri="{BB962C8B-B14F-4D97-AF65-F5344CB8AC3E}">
        <p14:creationId xmlns:p14="http://schemas.microsoft.com/office/powerpoint/2010/main" val="1099352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18</a:t>
            </a:fld>
            <a:endParaRPr lang="ja-JP" altLang="en-US"/>
          </a:p>
        </p:txBody>
      </p:sp>
    </p:spTree>
    <p:extLst>
      <p:ext uri="{BB962C8B-B14F-4D97-AF65-F5344CB8AC3E}">
        <p14:creationId xmlns:p14="http://schemas.microsoft.com/office/powerpoint/2010/main" val="2053151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19</a:t>
            </a:fld>
            <a:endParaRPr lang="ja-JP" altLang="en-US"/>
          </a:p>
        </p:txBody>
      </p:sp>
    </p:spTree>
    <p:extLst>
      <p:ext uri="{BB962C8B-B14F-4D97-AF65-F5344CB8AC3E}">
        <p14:creationId xmlns:p14="http://schemas.microsoft.com/office/powerpoint/2010/main" val="53347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a:t>
            </a:fld>
            <a:endParaRPr lang="ja-JP" altLang="en-US"/>
          </a:p>
        </p:txBody>
      </p:sp>
    </p:spTree>
    <p:extLst>
      <p:ext uri="{BB962C8B-B14F-4D97-AF65-F5344CB8AC3E}">
        <p14:creationId xmlns:p14="http://schemas.microsoft.com/office/powerpoint/2010/main" val="1224750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20</a:t>
            </a:fld>
            <a:endParaRPr lang="ja-JP" altLang="en-US"/>
          </a:p>
        </p:txBody>
      </p:sp>
    </p:spTree>
    <p:extLst>
      <p:ext uri="{BB962C8B-B14F-4D97-AF65-F5344CB8AC3E}">
        <p14:creationId xmlns:p14="http://schemas.microsoft.com/office/powerpoint/2010/main" val="2688687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21</a:t>
            </a:fld>
            <a:endParaRPr lang="ja-JP" altLang="en-US"/>
          </a:p>
        </p:txBody>
      </p:sp>
    </p:spTree>
    <p:extLst>
      <p:ext uri="{BB962C8B-B14F-4D97-AF65-F5344CB8AC3E}">
        <p14:creationId xmlns:p14="http://schemas.microsoft.com/office/powerpoint/2010/main" val="3549829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22</a:t>
            </a:fld>
            <a:endParaRPr lang="ja-JP" altLang="en-US"/>
          </a:p>
        </p:txBody>
      </p:sp>
    </p:spTree>
    <p:extLst>
      <p:ext uri="{BB962C8B-B14F-4D97-AF65-F5344CB8AC3E}">
        <p14:creationId xmlns:p14="http://schemas.microsoft.com/office/powerpoint/2010/main" val="3997009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23</a:t>
            </a:fld>
            <a:endParaRPr lang="ja-JP" altLang="en-US"/>
          </a:p>
        </p:txBody>
      </p:sp>
    </p:spTree>
    <p:extLst>
      <p:ext uri="{BB962C8B-B14F-4D97-AF65-F5344CB8AC3E}">
        <p14:creationId xmlns:p14="http://schemas.microsoft.com/office/powerpoint/2010/main" val="1098775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24</a:t>
            </a:fld>
            <a:endParaRPr lang="ja-JP" altLang="en-US"/>
          </a:p>
        </p:txBody>
      </p:sp>
    </p:spTree>
    <p:extLst>
      <p:ext uri="{BB962C8B-B14F-4D97-AF65-F5344CB8AC3E}">
        <p14:creationId xmlns:p14="http://schemas.microsoft.com/office/powerpoint/2010/main" val="3342817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25</a:t>
            </a:fld>
            <a:endParaRPr lang="ja-JP" altLang="en-US"/>
          </a:p>
        </p:txBody>
      </p:sp>
    </p:spTree>
    <p:extLst>
      <p:ext uri="{BB962C8B-B14F-4D97-AF65-F5344CB8AC3E}">
        <p14:creationId xmlns:p14="http://schemas.microsoft.com/office/powerpoint/2010/main" val="2289150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26</a:t>
            </a:fld>
            <a:endParaRPr lang="ja-JP" altLang="en-US"/>
          </a:p>
        </p:txBody>
      </p:sp>
    </p:spTree>
    <p:extLst>
      <p:ext uri="{BB962C8B-B14F-4D97-AF65-F5344CB8AC3E}">
        <p14:creationId xmlns:p14="http://schemas.microsoft.com/office/powerpoint/2010/main" val="34319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27</a:t>
            </a:fld>
            <a:endParaRPr lang="ja-JP" altLang="en-US"/>
          </a:p>
        </p:txBody>
      </p:sp>
    </p:spTree>
    <p:extLst>
      <p:ext uri="{BB962C8B-B14F-4D97-AF65-F5344CB8AC3E}">
        <p14:creationId xmlns:p14="http://schemas.microsoft.com/office/powerpoint/2010/main" val="3650445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28</a:t>
            </a:fld>
            <a:endParaRPr lang="ja-JP" altLang="en-US"/>
          </a:p>
        </p:txBody>
      </p:sp>
    </p:spTree>
    <p:extLst>
      <p:ext uri="{BB962C8B-B14F-4D97-AF65-F5344CB8AC3E}">
        <p14:creationId xmlns:p14="http://schemas.microsoft.com/office/powerpoint/2010/main" val="3359208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29</a:t>
            </a:fld>
            <a:endParaRPr lang="ja-JP" altLang="en-US"/>
          </a:p>
        </p:txBody>
      </p:sp>
    </p:spTree>
    <p:extLst>
      <p:ext uri="{BB962C8B-B14F-4D97-AF65-F5344CB8AC3E}">
        <p14:creationId xmlns:p14="http://schemas.microsoft.com/office/powerpoint/2010/main" val="255823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3</a:t>
            </a:fld>
            <a:endParaRPr lang="ja-JP" altLang="en-US"/>
          </a:p>
        </p:txBody>
      </p:sp>
    </p:spTree>
    <p:extLst>
      <p:ext uri="{BB962C8B-B14F-4D97-AF65-F5344CB8AC3E}">
        <p14:creationId xmlns:p14="http://schemas.microsoft.com/office/powerpoint/2010/main" val="1584216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30</a:t>
            </a:fld>
            <a:endParaRPr lang="ja-JP" altLang="en-US"/>
          </a:p>
        </p:txBody>
      </p:sp>
    </p:spTree>
    <p:extLst>
      <p:ext uri="{BB962C8B-B14F-4D97-AF65-F5344CB8AC3E}">
        <p14:creationId xmlns:p14="http://schemas.microsoft.com/office/powerpoint/2010/main" val="291932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4</a:t>
            </a:fld>
            <a:endParaRPr lang="ja-JP" altLang="en-US"/>
          </a:p>
        </p:txBody>
      </p:sp>
    </p:spTree>
    <p:extLst>
      <p:ext uri="{BB962C8B-B14F-4D97-AF65-F5344CB8AC3E}">
        <p14:creationId xmlns:p14="http://schemas.microsoft.com/office/powerpoint/2010/main" val="117805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5</a:t>
            </a:fld>
            <a:endParaRPr lang="ja-JP" altLang="en-US"/>
          </a:p>
        </p:txBody>
      </p:sp>
    </p:spTree>
    <p:extLst>
      <p:ext uri="{BB962C8B-B14F-4D97-AF65-F5344CB8AC3E}">
        <p14:creationId xmlns:p14="http://schemas.microsoft.com/office/powerpoint/2010/main" val="215459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6</a:t>
            </a:fld>
            <a:endParaRPr lang="ja-JP" altLang="en-US"/>
          </a:p>
        </p:txBody>
      </p:sp>
    </p:spTree>
    <p:extLst>
      <p:ext uri="{BB962C8B-B14F-4D97-AF65-F5344CB8AC3E}">
        <p14:creationId xmlns:p14="http://schemas.microsoft.com/office/powerpoint/2010/main" val="379358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7</a:t>
            </a:fld>
            <a:endParaRPr lang="ja-JP" altLang="en-US"/>
          </a:p>
        </p:txBody>
      </p:sp>
    </p:spTree>
    <p:extLst>
      <p:ext uri="{BB962C8B-B14F-4D97-AF65-F5344CB8AC3E}">
        <p14:creationId xmlns:p14="http://schemas.microsoft.com/office/powerpoint/2010/main" val="2421626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8</a:t>
            </a:fld>
            <a:endParaRPr lang="ja-JP" altLang="en-US"/>
          </a:p>
        </p:txBody>
      </p:sp>
    </p:spTree>
    <p:extLst>
      <p:ext uri="{BB962C8B-B14F-4D97-AF65-F5344CB8AC3E}">
        <p14:creationId xmlns:p14="http://schemas.microsoft.com/office/powerpoint/2010/main" val="154542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9</a:t>
            </a:fld>
            <a:endParaRPr lang="ja-JP" altLang="en-US"/>
          </a:p>
        </p:txBody>
      </p:sp>
    </p:spTree>
    <p:extLst>
      <p:ext uri="{BB962C8B-B14F-4D97-AF65-F5344CB8AC3E}">
        <p14:creationId xmlns:p14="http://schemas.microsoft.com/office/powerpoint/2010/main" val="433038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p:nvPr>
        </p:nvSpPr>
        <p:spPr>
          <a:xfrm>
            <a:off x="6416040" y="4434840"/>
            <a:ext cx="4941771" cy="1122202"/>
          </a:xfrm>
        </p:spPr>
        <p:txBody>
          <a:bodyPr rtlCol="0" anchor="b">
            <a:noAutofit/>
          </a:bodyPr>
          <a:lstStyle>
            <a:lvl1pPr algn="l">
              <a:defRPr sz="3600" cap="all" spc="150" baseline="0">
                <a:solidFill>
                  <a:schemeClr val="tx1">
                    <a:lumMod val="75000"/>
                    <a:lumOff val="25000"/>
                  </a:schemeClr>
                </a:solidFill>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rtlCol="0">
            <a:normAutofit/>
          </a:bodyPr>
          <a:lstStyle>
            <a:lvl1pPr marL="0" indent="0" algn="l">
              <a:lnSpc>
                <a:spcPct val="100000"/>
              </a:lnSpc>
              <a:buNone/>
              <a:defRPr sz="16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pic>
        <p:nvPicPr>
          <p:cNvPr id="8" name="グラフィック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市場の比較">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p:nvPr>
        </p:nvSpPr>
        <p:spPr>
          <a:xfrm>
            <a:off x="1885156" y="892177"/>
            <a:ext cx="8421688" cy="1325563"/>
          </a:xfrm>
        </p:spPr>
        <p:txBody>
          <a:bodyPr rtlCol="0">
            <a:normAutofit/>
          </a:bodyPr>
          <a:lstStyle>
            <a:lvl1pPr algn="ct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23" name="テキスト プレースホルダー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24" name="テキスト プレースホルダー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129698" y="4824188"/>
            <a:ext cx="3124093" cy="462927"/>
          </a:xfrm>
        </p:spPr>
        <p:txBody>
          <a:bodyPr rtlCol="0">
            <a:noAutofit/>
          </a:bodyPr>
          <a:lstStyle>
            <a:lvl1pPr marL="0" indent="0" algn="ctr">
              <a:lnSpc>
                <a:spcPct val="100000"/>
              </a:lnSpc>
              <a:buNone/>
              <a:defRPr sz="2000" cap="all"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526261" y="4824188"/>
            <a:ext cx="3139479" cy="462927"/>
          </a:xfrm>
        </p:spPr>
        <p:txBody>
          <a:bodyPr rtlCol="0">
            <a:normAutofit/>
          </a:bodyPr>
          <a:lstStyle>
            <a:lvl1pPr marL="0" indent="0" algn="ctr">
              <a:lnSpc>
                <a:spcPct val="100000"/>
              </a:lnSpc>
              <a:buNone/>
              <a:defRPr sz="2000" cap="all"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クリックして編集</a:t>
            </a:r>
          </a:p>
        </p:txBody>
      </p:sp>
      <p:sp>
        <p:nvSpPr>
          <p:cNvPr id="22" name="コンテンツ プレースホルダー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7938210" y="4824188"/>
            <a:ext cx="3124093" cy="462927"/>
          </a:xfrm>
        </p:spPr>
        <p:txBody>
          <a:bodyPr rtlCol="0">
            <a:noAutofit/>
          </a:bodyPr>
          <a:lstStyle>
            <a:lvl1pPr marL="0" indent="0" algn="ctr">
              <a:lnSpc>
                <a:spcPct val="100000"/>
              </a:lnSpc>
              <a:buNone/>
              <a:defRPr sz="2000" cap="all"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クリックして編集する</a:t>
            </a:r>
          </a:p>
        </p:txBody>
      </p:sp>
      <p:pic>
        <p:nvPicPr>
          <p:cNvPr id="11" name="グラフィック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グラフィック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グラフィック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25" name="コンテンツ プレースホルダー 3">
            <a:extLst>
              <a:ext uri="{FF2B5EF4-FFF2-40B4-BE49-F238E27FC236}">
                <a16:creationId xmlns:a16="http://schemas.microsoft.com/office/drawing/2014/main" id="{82D8880F-3EAC-45C9-91F2-19A193791A18}"/>
              </a:ext>
            </a:extLst>
          </p:cNvPr>
          <p:cNvSpPr>
            <a:spLocks noGrp="1"/>
          </p:cNvSpPr>
          <p:nvPr>
            <p:ph sz="half" idx="17" hasCustomPrompt="1"/>
          </p:nvPr>
        </p:nvSpPr>
        <p:spPr>
          <a:xfrm>
            <a:off x="1129698" y="5280763"/>
            <a:ext cx="3124093" cy="462927"/>
          </a:xfrm>
        </p:spPr>
        <p:txBody>
          <a:bodyPr rtlCol="0">
            <a:normAutofit/>
          </a:bodyPr>
          <a:lstStyle>
            <a:lvl1pPr marL="0" indent="0" algn="ctr">
              <a:lnSpc>
                <a:spcPct val="100000"/>
              </a:lnSpc>
              <a:buNone/>
              <a:defRPr sz="1400" cap="none"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クリックしてマスター テキストのスタイルを編集</a:t>
            </a:r>
          </a:p>
        </p:txBody>
      </p:sp>
      <p:sp>
        <p:nvSpPr>
          <p:cNvPr id="26" name="コンテンツ プレースホルダー 5">
            <a:extLst>
              <a:ext uri="{FF2B5EF4-FFF2-40B4-BE49-F238E27FC236}">
                <a16:creationId xmlns:a16="http://schemas.microsoft.com/office/drawing/2014/main" id="{9019518E-E850-403D-A5B5-4B53F8C4A56B}"/>
              </a:ext>
            </a:extLst>
          </p:cNvPr>
          <p:cNvSpPr>
            <a:spLocks noGrp="1"/>
          </p:cNvSpPr>
          <p:nvPr>
            <p:ph sz="quarter" idx="18" hasCustomPrompt="1"/>
          </p:nvPr>
        </p:nvSpPr>
        <p:spPr>
          <a:xfrm>
            <a:off x="4526261" y="5280763"/>
            <a:ext cx="3139479" cy="462927"/>
          </a:xfrm>
        </p:spPr>
        <p:txBody>
          <a:bodyPr rtlCol="0">
            <a:normAutofit/>
          </a:bodyPr>
          <a:lstStyle>
            <a:lvl1pPr marL="0" indent="0" algn="ctr">
              <a:lnSpc>
                <a:spcPct val="100000"/>
              </a:lnSpc>
              <a:buNone/>
              <a:defRPr sz="1400" cap="none"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lnSpc>
                <a:spcPct val="100000"/>
              </a:lnSpc>
              <a:buNone/>
              <a:defRPr sz="1400" cap="none"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クリックしてマスター テキストのスタイルを編集</a:t>
            </a:r>
          </a:p>
          <a:p>
            <a:pPr lvl="1" rtl="0"/>
            <a:endParaRPr lang="ja-JP" altLang="en-US" noProof="0"/>
          </a:p>
        </p:txBody>
      </p:sp>
      <p:sp>
        <p:nvSpPr>
          <p:cNvPr id="27" name="コンテンツ プレースホルダー 3">
            <a:extLst>
              <a:ext uri="{FF2B5EF4-FFF2-40B4-BE49-F238E27FC236}">
                <a16:creationId xmlns:a16="http://schemas.microsoft.com/office/drawing/2014/main" id="{A8058154-45E5-403E-B714-AC85774F391F}"/>
              </a:ext>
            </a:extLst>
          </p:cNvPr>
          <p:cNvSpPr>
            <a:spLocks noGrp="1"/>
          </p:cNvSpPr>
          <p:nvPr>
            <p:ph sz="half" idx="19" hasCustomPrompt="1"/>
          </p:nvPr>
        </p:nvSpPr>
        <p:spPr>
          <a:xfrm>
            <a:off x="7938210" y="5280763"/>
            <a:ext cx="3124093" cy="462927"/>
          </a:xfrm>
        </p:spPr>
        <p:txBody>
          <a:bodyPr rtlCol="0">
            <a:normAutofit/>
          </a:bodyPr>
          <a:lstStyle>
            <a:lvl1pPr marL="0" indent="0" algn="ctr">
              <a:lnSpc>
                <a:spcPct val="100000"/>
              </a:lnSpc>
              <a:buNone/>
              <a:defRPr sz="1400" cap="none"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クリックしてマスター テキストのスタイルを編集</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2 段組">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p:nvPr>
        </p:nvSpPr>
        <p:spPr>
          <a:xfrm>
            <a:off x="2933700" y="892177"/>
            <a:ext cx="8421688" cy="1325563"/>
          </a:xfrm>
        </p:spPr>
        <p:txBody>
          <a:bodyPr rtlCol="0">
            <a:normAutofit/>
          </a:bodyPr>
          <a:lstStyle>
            <a:lvl1pP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rtlCol="0" anchor="b">
            <a:noAutofit/>
          </a:bodyPr>
          <a:lstStyle>
            <a:lvl1pPr marL="0" indent="0">
              <a:buNone/>
              <a:defRPr lang="en-US" sz="2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テキストを編集</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2933700" y="3834606"/>
            <a:ext cx="3924300"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rtlCol="0" anchor="b">
            <a:noAutofit/>
          </a:bodyPr>
          <a:lstStyle>
            <a:lvl1pPr marL="0" indent="0">
              <a:buNone/>
              <a:defRPr lang="en-US" sz="2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クリックしてマスター テキストを編集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7410173" y="3834606"/>
            <a:ext cx="3943627"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pic>
        <p:nvPicPr>
          <p:cNvPr id="11" name="グラフィック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pic>
        <p:nvPicPr>
          <p:cNvPr id="14" name="グラフィック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タイトル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rtlCol="0" anchor="t">
            <a:normAutofit/>
          </a:bodyPr>
          <a:lstStyle>
            <a:lvl1pP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20" name="テキスト プレースホルダー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5" name="テキスト プレースホルダー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26" name="テキスト プレースホルダー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7" name="テキスト プレースホルダー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28" name="テキスト プレースホルダー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9" name="テキスト プレースホルダー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21" name="日付プレースホルダー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22" name="フッター プレースホルダー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24" name="スライド番号プレースホルダー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ムライン 2">
    <p:spTree>
      <p:nvGrpSpPr>
        <p:cNvPr id="1" name=""/>
        <p:cNvGrpSpPr/>
        <p:nvPr/>
      </p:nvGrpSpPr>
      <p:grpSpPr>
        <a:xfrm>
          <a:off x="0" y="0"/>
          <a:ext cx="0" cy="0"/>
          <a:chOff x="0" y="0"/>
          <a:chExt cx="0" cy="0"/>
        </a:xfrm>
      </p:grpSpPr>
      <p:sp>
        <p:nvSpPr>
          <p:cNvPr id="4" name="長方形 3">
            <a:extLst>
              <a:ext uri="{FF2B5EF4-FFF2-40B4-BE49-F238E27FC236}">
                <a16:creationId xmlns:a16="http://schemas.microsoft.com/office/drawing/2014/main" id="{7D46070C-E825-43D0-99F4-8B461413113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normAutofit/>
          </a:bodyPr>
          <a:lstStyle>
            <a:lvl1pPr algn="l">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タイトルの書式設定を編集</a:t>
            </a:r>
          </a:p>
        </p:txBody>
      </p:sp>
      <p:sp>
        <p:nvSpPr>
          <p:cNvPr id="6" name="テキスト プレースホルダー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rtlCol="0" anchor="ctr"/>
          <a:lstStyle>
            <a:lvl1pPr marL="0" indent="0" algn="l">
              <a:buNone/>
              <a:defRPr sz="1400" b="1">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年</a:t>
            </a:r>
            <a:endParaRPr lang="ja-JP" altLang="en-ZA" noProof="0"/>
          </a:p>
        </p:txBody>
      </p:sp>
      <p:sp>
        <p:nvSpPr>
          <p:cNvPr id="7" name="テキスト プレースホルダー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8" name="テキスト プレースホルダー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9" name="テキスト プレースホルダー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0" name="テキスト プレースホルダー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1" name="テキスト プレースホルダー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rtlCol="0" anchor="ctr"/>
          <a:lstStyle>
            <a:lvl1pPr marL="0" indent="0" algn="l">
              <a:buNone/>
              <a:defRPr sz="1400" b="1">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年</a:t>
            </a:r>
            <a:endParaRPr lang="ja-JP" altLang="en-ZA" noProof="0"/>
          </a:p>
        </p:txBody>
      </p:sp>
      <p:sp>
        <p:nvSpPr>
          <p:cNvPr id="12" name="テキスト プレースホルダー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3" name="テキスト プレースホルダー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4" name="テキスト プレースホルダー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5" name="テキスト プレースホルダー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6" name="テキスト プレースホルダー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7" name="テキスト プレースホルダー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8" name="テキスト プレースホルダー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9" name="テキスト プレースホルダー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0" name="テキスト プレースホルダー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1" name="テキスト プレースホルダー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2" name="テキスト プレースホルダー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3" name="テキスト プレースホルダー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4" name="テキスト プレースホルダー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5" name="テキスト プレースホルダー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6" name="テキスト プレースホルダー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7" name="テキスト プレースホルダー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8" name="テキスト プレースホルダー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9" name="テキスト プレースホルダー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0" name="テキスト プレースホルダー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1" name="テキスト プレースホルダー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2" name="長方形 31">
            <a:extLst>
              <a:ext uri="{FF2B5EF4-FFF2-40B4-BE49-F238E27FC236}">
                <a16:creationId xmlns:a16="http://schemas.microsoft.com/office/drawing/2014/main" id="{FFA35437-CCDE-4D92-B879-F23B329C8EC3}"/>
              </a:ext>
            </a:extLst>
          </p:cNvPr>
          <p:cNvSpPr/>
          <p:nvPr userDrawn="1"/>
        </p:nvSpPr>
        <p:spPr>
          <a:xfrm>
            <a:off x="929640" y="4034785"/>
            <a:ext cx="10332720"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ZA" noProof="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6" name="日付プレースホルダー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37" name="フッター プレースホルダー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38" name="スライド番号プレースホルダー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056323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rtArt">
    <p:bg>
      <p:bgRef idx="1001">
        <a:schemeClr val="bg1"/>
      </p:bgRef>
    </p:bg>
    <p:spTree>
      <p:nvGrpSpPr>
        <p:cNvPr id="1" name=""/>
        <p:cNvGrpSpPr/>
        <p:nvPr/>
      </p:nvGrpSpPr>
      <p:grpSpPr>
        <a:xfrm>
          <a:off x="0" y="0"/>
          <a:ext cx="0" cy="0"/>
          <a:chOff x="0" y="0"/>
          <a:chExt cx="0" cy="0"/>
        </a:xfrm>
      </p:grpSpPr>
      <p:sp>
        <p:nvSpPr>
          <p:cNvPr id="7" name="SmartArt プレースホルダー 6">
            <a:extLst>
              <a:ext uri="{FF2B5EF4-FFF2-40B4-BE49-F238E27FC236}">
                <a16:creationId xmlns:a16="http://schemas.microsoft.com/office/drawing/2014/main" id="{156CA116-0F6E-4EE9-B34F-03BA07161A7A}"/>
              </a:ext>
            </a:extLst>
          </p:cNvPr>
          <p:cNvSpPr>
            <a:spLocks noGrp="1"/>
          </p:cNvSpPr>
          <p:nvPr>
            <p:ph type="dgm" sz="quarter" idx="15" hasCustomPrompt="1"/>
          </p:nvPr>
        </p:nvSpPr>
        <p:spPr>
          <a:xfrm>
            <a:off x="838200" y="2136776"/>
            <a:ext cx="10515600" cy="3697645"/>
          </a:xfrm>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 </a:t>
            </a:r>
            <a:r>
              <a:rPr lang="en-US" altLang="ja-JP" noProof="0"/>
              <a:t>SmartArt </a:t>
            </a:r>
            <a:r>
              <a:rPr lang="ja-JP" altLang="en-US" noProof="0"/>
              <a:t>グラフィックを追加</a:t>
            </a:r>
          </a:p>
        </p:txBody>
      </p:sp>
      <p:sp>
        <p:nvSpPr>
          <p:cNvPr id="2" name="タイトル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ct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3" name="日付プレースホルダー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4" name="フッター プレースホルダー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cxnSp>
        <p:nvCxnSpPr>
          <p:cNvPr id="10" name="直線​​コネクタ(S) 9">
            <a:extLst>
              <a:ext uri="{FF2B5EF4-FFF2-40B4-BE49-F238E27FC236}">
                <a16:creationId xmlns:a16="http://schemas.microsoft.com/office/drawing/2014/main" id="{66988B2D-0240-4256-8268-4B9FF1E72363}"/>
              </a:ext>
            </a:extLst>
          </p:cNvPr>
          <p:cNvCxnSpPr>
            <a:cxnSpLocks/>
          </p:cNvCxnSpPr>
          <p:nvPr/>
        </p:nvCxnSpPr>
        <p:spPr>
          <a:xfrm flipV="1">
            <a:off x="0" y="0"/>
            <a:ext cx="2590800" cy="762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S) 11">
            <a:extLst>
              <a:ext uri="{FF2B5EF4-FFF2-40B4-BE49-F238E27FC236}">
                <a16:creationId xmlns:a16="http://schemas.microsoft.com/office/drawing/2014/main" id="{D8EEAAE1-3D04-41C3-B2D2-B3BEF34C3B27}"/>
              </a:ext>
            </a:extLst>
          </p:cNvPr>
          <p:cNvCxnSpPr>
            <a:cxnSpLocks/>
          </p:cNvCxnSpPr>
          <p:nvPr/>
        </p:nvCxnSpPr>
        <p:spPr>
          <a:xfrm flipH="1">
            <a:off x="0" y="0"/>
            <a:ext cx="704850" cy="10279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チーム スライド 4 ユーザー">
    <p:bg>
      <p:bgRef idx="1001">
        <a:schemeClr val="bg1"/>
      </p:bgRef>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1" name="図プレースホルダー 10">
            <a:extLst>
              <a:ext uri="{FF2B5EF4-FFF2-40B4-BE49-F238E27FC236}">
                <a16:creationId xmlns:a16="http://schemas.microsoft.com/office/drawing/2014/main" id="{B0BDE76A-30A6-4268-9656-28A484C3DCC9}"/>
              </a:ext>
            </a:extLst>
          </p:cNvPr>
          <p:cNvSpPr>
            <a:spLocks noGrp="1"/>
          </p:cNvSpPr>
          <p:nvPr>
            <p:ph type="pic" sz="quarter" idx="14" hasCustomPrompt="1"/>
          </p:nvPr>
        </p:nvSpPr>
        <p:spPr>
          <a:xfrm>
            <a:off x="1487181"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7" name="図プレースホルダー 10">
            <a:extLst>
              <a:ext uri="{FF2B5EF4-FFF2-40B4-BE49-F238E27FC236}">
                <a16:creationId xmlns:a16="http://schemas.microsoft.com/office/drawing/2014/main" id="{C4CA5C9C-91D5-44B1-A82A-A49732B4691A}"/>
              </a:ext>
            </a:extLst>
          </p:cNvPr>
          <p:cNvSpPr>
            <a:spLocks noGrp="1"/>
          </p:cNvSpPr>
          <p:nvPr>
            <p:ph type="pic" sz="quarter" idx="15" hasCustomPrompt="1"/>
          </p:nvPr>
        </p:nvSpPr>
        <p:spPr>
          <a:xfrm>
            <a:off x="3836914"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8" name="図プレースホルダー 10">
            <a:extLst>
              <a:ext uri="{FF2B5EF4-FFF2-40B4-BE49-F238E27FC236}">
                <a16:creationId xmlns:a16="http://schemas.microsoft.com/office/drawing/2014/main" id="{4EBC7D6F-397D-4C5A-AA62-F683F88531A2}"/>
              </a:ext>
            </a:extLst>
          </p:cNvPr>
          <p:cNvSpPr>
            <a:spLocks noGrp="1"/>
          </p:cNvSpPr>
          <p:nvPr>
            <p:ph type="pic" sz="quarter" idx="16" hasCustomPrompt="1"/>
          </p:nvPr>
        </p:nvSpPr>
        <p:spPr>
          <a:xfrm>
            <a:off x="6327578" y="2886074"/>
            <a:ext cx="1845511" cy="1845511"/>
          </a:xfrm>
          <a:solidFill>
            <a:schemeClr val="bg1">
              <a:lumMod val="95000"/>
            </a:schemeClr>
          </a:solidFill>
        </p:spPr>
        <p:txBody>
          <a:bodyPr rtlCol="0">
            <a:normAutofit/>
          </a:bodyPr>
          <a:lstStyle>
            <a:lvl1pPr marL="0" indent="0">
              <a:buNone/>
              <a:defRPr sz="1400">
                <a:latin typeface="Meiryo UI" panose="020B0604030504040204" pitchFamily="50" charset="-128"/>
                <a:ea typeface="Meiryo UI" panose="020B0604030504040204" pitchFamily="50" charset="-128"/>
              </a:defRPr>
            </a:lvl1pPr>
            <a:lvl2pPr marL="457200" indent="0" algn="l">
              <a:lnSpc>
                <a:spcPct val="100000"/>
              </a:lnSpc>
              <a:buNone/>
              <a:defRPr sz="1400">
                <a:solidFill>
                  <a:schemeClr val="tx1">
                    <a:lumMod val="75000"/>
                    <a:lumOff val="25000"/>
                  </a:schemeClr>
                </a:solidFill>
              </a:defRPr>
            </a:lvl2pPr>
          </a:lstStyle>
          <a:p>
            <a:pPr lvl="0" rtl="0"/>
            <a:r>
              <a:rPr lang="ja-JP" altLang="en-US" noProof="0"/>
              <a:t>アイコンをクリックして画像を追加</a:t>
            </a:r>
          </a:p>
        </p:txBody>
      </p:sp>
      <p:sp>
        <p:nvSpPr>
          <p:cNvPr id="19" name="図プレースホルダー 10">
            <a:extLst>
              <a:ext uri="{FF2B5EF4-FFF2-40B4-BE49-F238E27FC236}">
                <a16:creationId xmlns:a16="http://schemas.microsoft.com/office/drawing/2014/main" id="{92E6B581-A522-4758-A9A4-8B9C7B860CF2}"/>
              </a:ext>
            </a:extLst>
          </p:cNvPr>
          <p:cNvSpPr>
            <a:spLocks noGrp="1"/>
          </p:cNvSpPr>
          <p:nvPr>
            <p:ph type="pic" sz="quarter" idx="17" hasCustomPrompt="1"/>
          </p:nvPr>
        </p:nvSpPr>
        <p:spPr>
          <a:xfrm>
            <a:off x="8747458"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43248" y="5084524"/>
            <a:ext cx="2123743"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3" name="テキスト プレースホルダー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692980" y="5099206"/>
            <a:ext cx="2135755"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4" name="テキスト プレースホルダー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83644" y="5099206"/>
            <a:ext cx="2123743"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5" name="テキスト プレースホルダー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03525" y="5084524"/>
            <a:ext cx="2123742"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6" name="テキスト プレースホルダー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7" name="テキスト プレースホルダー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8" name="テキスト プレースホルダー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9" name="テキスト プレースホルダー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cxnSp>
        <p:nvCxnSpPr>
          <p:cNvPr id="10" name="直線​​コネクタ(S)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S)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チーム スライド 8 ユーザー">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bg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1" name="図プレースホルダー 10">
            <a:extLst>
              <a:ext uri="{FF2B5EF4-FFF2-40B4-BE49-F238E27FC236}">
                <a16:creationId xmlns:a16="http://schemas.microsoft.com/office/drawing/2014/main" id="{B0BDE76A-30A6-4268-9656-28A484C3DCC9}"/>
              </a:ext>
            </a:extLst>
          </p:cNvPr>
          <p:cNvSpPr>
            <a:spLocks noGrp="1"/>
          </p:cNvSpPr>
          <p:nvPr>
            <p:ph type="pic" sz="quarter" idx="14" hasCustomPrompt="1"/>
          </p:nvPr>
        </p:nvSpPr>
        <p:spPr>
          <a:xfrm>
            <a:off x="1877176" y="2428875"/>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7" name="図プレースホルダー 10">
            <a:extLst>
              <a:ext uri="{FF2B5EF4-FFF2-40B4-BE49-F238E27FC236}">
                <a16:creationId xmlns:a16="http://schemas.microsoft.com/office/drawing/2014/main" id="{C4CA5C9C-91D5-44B1-A82A-A49732B4691A}"/>
              </a:ext>
            </a:extLst>
          </p:cNvPr>
          <p:cNvSpPr>
            <a:spLocks noGrp="1"/>
          </p:cNvSpPr>
          <p:nvPr>
            <p:ph type="pic" sz="quarter" idx="15" hasCustomPrompt="1"/>
          </p:nvPr>
        </p:nvSpPr>
        <p:spPr>
          <a:xfrm>
            <a:off x="4226270" y="2428875"/>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8" name="図プレースホルダー 10">
            <a:extLst>
              <a:ext uri="{FF2B5EF4-FFF2-40B4-BE49-F238E27FC236}">
                <a16:creationId xmlns:a16="http://schemas.microsoft.com/office/drawing/2014/main" id="{4EBC7D6F-397D-4C5A-AA62-F683F88531A2}"/>
              </a:ext>
            </a:extLst>
          </p:cNvPr>
          <p:cNvSpPr>
            <a:spLocks noGrp="1"/>
          </p:cNvSpPr>
          <p:nvPr>
            <p:ph type="pic" sz="quarter" idx="16" hasCustomPrompt="1"/>
          </p:nvPr>
        </p:nvSpPr>
        <p:spPr>
          <a:xfrm>
            <a:off x="6716934" y="2428875"/>
            <a:ext cx="1066800" cy="1066800"/>
          </a:xfrm>
          <a:solidFill>
            <a:schemeClr val="tx1"/>
          </a:solidFill>
        </p:spPr>
        <p:txBody>
          <a:bodyPr rtlCol="0">
            <a:noAutofit/>
          </a:bodyPr>
          <a:lstStyle>
            <a:lvl1pPr marL="0" indent="0" algn="l">
              <a:buNone/>
              <a:defRPr sz="900">
                <a:solidFill>
                  <a:schemeClr val="bg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900">
                <a:solidFill>
                  <a:schemeClr val="bg1">
                    <a:lumMod val="75000"/>
                    <a:lumOff val="25000"/>
                  </a:schemeClr>
                </a:solidFill>
              </a:defRPr>
            </a:lvl2pPr>
          </a:lstStyle>
          <a:p>
            <a:pPr lvl="0" rtl="0"/>
            <a:r>
              <a:rPr lang="ja-JP" altLang="en-US" noProof="0"/>
              <a:t>アイコンをクリックして画像を追加</a:t>
            </a:r>
          </a:p>
        </p:txBody>
      </p:sp>
      <p:sp>
        <p:nvSpPr>
          <p:cNvPr id="19" name="図プレースホルダー 10">
            <a:extLst>
              <a:ext uri="{FF2B5EF4-FFF2-40B4-BE49-F238E27FC236}">
                <a16:creationId xmlns:a16="http://schemas.microsoft.com/office/drawing/2014/main" id="{92E6B581-A522-4758-A9A4-8B9C7B860CF2}"/>
              </a:ext>
            </a:extLst>
          </p:cNvPr>
          <p:cNvSpPr>
            <a:spLocks noGrp="1"/>
          </p:cNvSpPr>
          <p:nvPr>
            <p:ph type="pic" sz="quarter" idx="17" hasCustomPrompt="1"/>
          </p:nvPr>
        </p:nvSpPr>
        <p:spPr>
          <a:xfrm>
            <a:off x="9136814" y="2428875"/>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6" name="テキスト プレースホルダー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3" name="テキスト プレースホルダー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7" name="テキスト プレースホルダー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4" name="テキスト プレースホルダー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8" name="テキスト プレースホルダー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5" name="テキスト プレースホルダー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9" name="テキスト プレースホルダー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55" name="図プレースホルダー 10">
            <a:extLst>
              <a:ext uri="{FF2B5EF4-FFF2-40B4-BE49-F238E27FC236}">
                <a16:creationId xmlns:a16="http://schemas.microsoft.com/office/drawing/2014/main" id="{1EBAEB1D-A7F9-4F90-B642-4277D3802BAB}"/>
              </a:ext>
            </a:extLst>
          </p:cNvPr>
          <p:cNvSpPr>
            <a:spLocks noGrp="1"/>
          </p:cNvSpPr>
          <p:nvPr>
            <p:ph type="pic" sz="quarter" idx="26" hasCustomPrompt="1"/>
          </p:nvPr>
        </p:nvSpPr>
        <p:spPr>
          <a:xfrm>
            <a:off x="1877176" y="4287711"/>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6" name="図プレースホルダー 10">
            <a:extLst>
              <a:ext uri="{FF2B5EF4-FFF2-40B4-BE49-F238E27FC236}">
                <a16:creationId xmlns:a16="http://schemas.microsoft.com/office/drawing/2014/main" id="{9461A69E-14C8-4325-89AF-D4257C1C05BA}"/>
              </a:ext>
            </a:extLst>
          </p:cNvPr>
          <p:cNvSpPr>
            <a:spLocks noGrp="1"/>
          </p:cNvSpPr>
          <p:nvPr>
            <p:ph type="pic" sz="quarter" idx="27" hasCustomPrompt="1"/>
          </p:nvPr>
        </p:nvSpPr>
        <p:spPr>
          <a:xfrm>
            <a:off x="4226270" y="4287711"/>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7" name="図プレースホルダー 10">
            <a:extLst>
              <a:ext uri="{FF2B5EF4-FFF2-40B4-BE49-F238E27FC236}">
                <a16:creationId xmlns:a16="http://schemas.microsoft.com/office/drawing/2014/main" id="{0FB38616-82FB-4DAD-A82E-3777ACB41148}"/>
              </a:ext>
            </a:extLst>
          </p:cNvPr>
          <p:cNvSpPr>
            <a:spLocks noGrp="1"/>
          </p:cNvSpPr>
          <p:nvPr>
            <p:ph type="pic" sz="quarter" idx="28" hasCustomPrompt="1"/>
          </p:nvPr>
        </p:nvSpPr>
        <p:spPr>
          <a:xfrm>
            <a:off x="6716934" y="4287711"/>
            <a:ext cx="1066800" cy="1066800"/>
          </a:xfrm>
          <a:solidFill>
            <a:schemeClr val="tx1"/>
          </a:solidFill>
        </p:spPr>
        <p:txBody>
          <a:bodyPr rtlCol="0">
            <a:normAutofit/>
          </a:bodyPr>
          <a:lstStyle>
            <a:lvl1pPr marL="0" indent="0">
              <a:buNone/>
              <a:defRPr sz="900">
                <a:solidFill>
                  <a:schemeClr val="bg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900">
                <a:solidFill>
                  <a:schemeClr val="bg1">
                    <a:lumMod val="75000"/>
                    <a:lumOff val="25000"/>
                  </a:schemeClr>
                </a:solidFill>
              </a:defRPr>
            </a:lvl2pPr>
          </a:lstStyle>
          <a:p>
            <a:pPr lvl="0" rtl="0"/>
            <a:r>
              <a:rPr lang="ja-JP" altLang="en-US" noProof="0"/>
              <a:t>アイコンをクリックして画像を追加</a:t>
            </a:r>
          </a:p>
        </p:txBody>
      </p:sp>
      <p:sp>
        <p:nvSpPr>
          <p:cNvPr id="58" name="図プレースホルダー 10">
            <a:extLst>
              <a:ext uri="{FF2B5EF4-FFF2-40B4-BE49-F238E27FC236}">
                <a16:creationId xmlns:a16="http://schemas.microsoft.com/office/drawing/2014/main" id="{622ED9F4-EB9B-4588-8501-BFECB846EE73}"/>
              </a:ext>
            </a:extLst>
          </p:cNvPr>
          <p:cNvSpPr>
            <a:spLocks noGrp="1"/>
          </p:cNvSpPr>
          <p:nvPr>
            <p:ph type="pic" sz="quarter" idx="29" hasCustomPrompt="1"/>
          </p:nvPr>
        </p:nvSpPr>
        <p:spPr>
          <a:xfrm>
            <a:off x="9136814" y="4287711"/>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4" name="テキスト プレースホルダー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2" name="テキスト プレースホルダー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59" name="テキスト プレースホルダー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3" name="テキスト プレースホルダー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0" name="テキスト プレースホルダー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4" name="テキスト プレースホルダー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1" name="テキスト プレースホルダー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5" name="テキスト プレースホルダー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r>
              <a:rPr lang="ja-JP" altLang="en-US"/>
              <a:t>ピッチ デッキ</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pic>
        <p:nvPicPr>
          <p:cNvPr id="13" name="グラフィック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グラフィック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段組">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1" name="コンテンツ プレースホルダー 10">
            <a:extLst>
              <a:ext uri="{FF2B5EF4-FFF2-40B4-BE49-F238E27FC236}">
                <a16:creationId xmlns:a16="http://schemas.microsoft.com/office/drawing/2014/main" id="{ADC2540D-94C4-405B-8607-0CEDD6F54B9C}"/>
              </a:ext>
            </a:extLst>
          </p:cNvPr>
          <p:cNvSpPr>
            <a:spLocks noGrp="1"/>
          </p:cNvSpPr>
          <p:nvPr>
            <p:ph sz="quarter" idx="21" hasCustomPrompt="1"/>
          </p:nvPr>
        </p:nvSpPr>
        <p:spPr>
          <a:xfrm>
            <a:off x="1075447" y="2370670"/>
            <a:ext cx="1856232" cy="1664208"/>
          </a:xfrm>
        </p:spPr>
        <p:txBody>
          <a:bodyPr rtlCol="0">
            <a:noAutofit/>
          </a:bodyPr>
          <a:lstStyle>
            <a:lvl1pPr marL="0" indent="0" algn="ctr">
              <a:buNone/>
              <a:defRPr sz="1400">
                <a:latin typeface="Meiryo UI" panose="020B0604030504040204" pitchFamily="50" charset="-128"/>
                <a:ea typeface="Meiryo UI" panose="020B0604030504040204" pitchFamily="50" charset="-128"/>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ja-JP" altLang="en-US" noProof="0"/>
              <a:t>クリックしてコンテンツを追加</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17" name="テキスト プレースホルダー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200" y="5120722"/>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ja-JP" altLang="en-US" noProof="0"/>
              <a:t>クリックしてマスター テキストのスタイルを編集</a:t>
            </a:r>
          </a:p>
        </p:txBody>
      </p:sp>
      <p:sp>
        <p:nvSpPr>
          <p:cNvPr id="24" name="コンテンツ プレースホルダー 10">
            <a:extLst>
              <a:ext uri="{FF2B5EF4-FFF2-40B4-BE49-F238E27FC236}">
                <a16:creationId xmlns:a16="http://schemas.microsoft.com/office/drawing/2014/main" id="{11C6EC54-ADFA-4CFF-9E9B-DC7E96C854C2}"/>
              </a:ext>
            </a:extLst>
          </p:cNvPr>
          <p:cNvSpPr>
            <a:spLocks noGrp="1"/>
          </p:cNvSpPr>
          <p:nvPr>
            <p:ph sz="quarter" idx="22" hasCustomPrompt="1"/>
          </p:nvPr>
        </p:nvSpPr>
        <p:spPr>
          <a:xfrm>
            <a:off x="3805651" y="2370670"/>
            <a:ext cx="1856232" cy="1664208"/>
          </a:xfrm>
        </p:spPr>
        <p:txBody>
          <a:bodyPr rtlCol="0">
            <a:noAutofit/>
          </a:bodyPr>
          <a:lstStyle>
            <a:lvl1pPr marL="0" indent="0" algn="ctr">
              <a:buNone/>
              <a:defRPr sz="1400">
                <a:latin typeface="Meiryo UI" panose="020B0604030504040204" pitchFamily="50" charset="-128"/>
                <a:ea typeface="Meiryo UI" panose="020B0604030504040204" pitchFamily="50" charset="-128"/>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ja-JP" altLang="en-US" noProof="0"/>
              <a:t>クリックしてコンテンツを追加</a:t>
            </a:r>
          </a:p>
        </p:txBody>
      </p:sp>
      <p:sp>
        <p:nvSpPr>
          <p:cNvPr id="5" name="テキスト プレースホルダー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18" name="テキスト プレースホルダー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3562665" y="5120722"/>
            <a:ext cx="2342205" cy="853167"/>
          </a:xfrm>
        </p:spPr>
        <p:txBody>
          <a:bodyPr lIns="0" rIns="0" rtlCol="0">
            <a:normAutofit/>
          </a:bodyPr>
          <a:lstStyle>
            <a:lvl1pPr marL="0" indent="0" algn="ctr">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ja-JP" altLang="en-US" noProof="0"/>
              <a:t>クリックしてマスター テキストのスタイルを編集</a:t>
            </a:r>
          </a:p>
        </p:txBody>
      </p:sp>
      <p:sp>
        <p:nvSpPr>
          <p:cNvPr id="25" name="コンテンツ プレースホルダー 10">
            <a:extLst>
              <a:ext uri="{FF2B5EF4-FFF2-40B4-BE49-F238E27FC236}">
                <a16:creationId xmlns:a16="http://schemas.microsoft.com/office/drawing/2014/main" id="{1B6DD41C-FCE2-4AC6-A235-2FF1B905DAAD}"/>
              </a:ext>
            </a:extLst>
          </p:cNvPr>
          <p:cNvSpPr>
            <a:spLocks noGrp="1"/>
          </p:cNvSpPr>
          <p:nvPr>
            <p:ph sz="quarter" idx="23" hasCustomPrompt="1"/>
          </p:nvPr>
        </p:nvSpPr>
        <p:spPr>
          <a:xfrm>
            <a:off x="6530117" y="2370670"/>
            <a:ext cx="1856232" cy="1664208"/>
          </a:xfrm>
        </p:spPr>
        <p:txBody>
          <a:bodyPr rtlCol="0">
            <a:noAutofit/>
          </a:bodyPr>
          <a:lstStyle>
            <a:lvl1pPr marL="0" indent="0" algn="ctr">
              <a:buNone/>
              <a:defRPr sz="1400">
                <a:latin typeface="Meiryo UI" panose="020B0604030504040204" pitchFamily="50" charset="-128"/>
                <a:ea typeface="Meiryo UI" panose="020B0604030504040204" pitchFamily="50" charset="-128"/>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ja-JP" altLang="en-US" noProof="0"/>
              <a:t>クリックしてコンテンツを追加</a:t>
            </a:r>
          </a:p>
        </p:txBody>
      </p:sp>
      <p:sp>
        <p:nvSpPr>
          <p:cNvPr id="21" name="テキスト プレースホルダー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19" name="テキスト プレースホルダー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2" name="コンテンツ プレースホルダー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6298609" y="5120722"/>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ja-JP" altLang="en-US" noProof="0"/>
              <a:t>クリックしてマスター テキストのスタイルを編集</a:t>
            </a:r>
          </a:p>
        </p:txBody>
      </p:sp>
      <p:sp>
        <p:nvSpPr>
          <p:cNvPr id="26" name="コンテンツ プレースホルダー 10">
            <a:extLst>
              <a:ext uri="{FF2B5EF4-FFF2-40B4-BE49-F238E27FC236}">
                <a16:creationId xmlns:a16="http://schemas.microsoft.com/office/drawing/2014/main" id="{CEB4C3DB-E51E-4479-90C2-DFE5DB4B2482}"/>
              </a:ext>
            </a:extLst>
          </p:cNvPr>
          <p:cNvSpPr>
            <a:spLocks noGrp="1"/>
          </p:cNvSpPr>
          <p:nvPr>
            <p:ph sz="quarter" idx="24" hasCustomPrompt="1"/>
          </p:nvPr>
        </p:nvSpPr>
        <p:spPr>
          <a:xfrm>
            <a:off x="9260321" y="2370670"/>
            <a:ext cx="1856232" cy="1664208"/>
          </a:xfrm>
        </p:spPr>
        <p:txBody>
          <a:bodyPr rtlCol="0">
            <a:noAutofit/>
          </a:bodyPr>
          <a:lstStyle>
            <a:lvl1pPr marL="0" indent="0" algn="ctr">
              <a:buNone/>
              <a:defRPr sz="1400">
                <a:latin typeface="Meiryo UI" panose="020B0604030504040204" pitchFamily="50" charset="-128"/>
                <a:ea typeface="Meiryo UI" panose="020B0604030504040204" pitchFamily="50" charset="-128"/>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ja-JP" altLang="en-US" noProof="0"/>
              <a:t>クリックしてコンテンツを追加</a:t>
            </a:r>
          </a:p>
        </p:txBody>
      </p:sp>
      <p:sp>
        <p:nvSpPr>
          <p:cNvPr id="14" name="テキスト プレースホルダー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23" name="テキスト プレースホルダー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cxnSp>
        <p:nvCxnSpPr>
          <p:cNvPr id="16" name="直線​​コネクタ(S)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S)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コンテンツ プレースホルダー 3">
            <a:extLst>
              <a:ext uri="{FF2B5EF4-FFF2-40B4-BE49-F238E27FC236}">
                <a16:creationId xmlns:a16="http://schemas.microsoft.com/office/drawing/2014/main" id="{492F9083-A886-4EEB-94D6-1FAE6DC33000}"/>
              </a:ext>
            </a:extLst>
          </p:cNvPr>
          <p:cNvSpPr>
            <a:spLocks noGrp="1"/>
          </p:cNvSpPr>
          <p:nvPr>
            <p:ph sz="half" idx="16" hasCustomPrompt="1"/>
          </p:nvPr>
        </p:nvSpPr>
        <p:spPr>
          <a:xfrm>
            <a:off x="9023074" y="5120366"/>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ja-JP" altLang="en-US" noProof="0"/>
              <a:t>クリックしてマスター テキストのスタイルを編集</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サマリ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A3821F-4537-4AE7-8829-C2E3AE60F6E1}"/>
              </a:ext>
            </a:extLst>
          </p:cNvPr>
          <p:cNvSpPr>
            <a:spLocks noGrp="1"/>
          </p:cNvSpPr>
          <p:nvPr>
            <p:ph type="title"/>
          </p:nvPr>
        </p:nvSpPr>
        <p:spPr>
          <a:xfrm>
            <a:off x="5476875" y="1671639"/>
            <a:ext cx="5111750" cy="1204912"/>
          </a:xfrm>
        </p:spPr>
        <p:txBody>
          <a:bodyPr rtlCol="0" anchor="b">
            <a:normAutofit/>
          </a:bodyPr>
          <a:lstStyle>
            <a:lvl1pP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92FD4279-EA62-4397-878A-73F4948DB176}"/>
              </a:ext>
            </a:extLst>
          </p:cNvPr>
          <p:cNvSpPr>
            <a:spLocks noGrp="1"/>
          </p:cNvSpPr>
          <p:nvPr>
            <p:ph type="body" idx="1" hasCustomPrompt="1"/>
          </p:nvPr>
        </p:nvSpPr>
        <p:spPr>
          <a:xfrm>
            <a:off x="5476875" y="3682546"/>
            <a:ext cx="5111750" cy="1525588"/>
          </a:xfrm>
        </p:spPr>
        <p:txBody>
          <a:bodyPr rtlCol="0" anchor="b">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cxnSp>
        <p:nvCxnSpPr>
          <p:cNvPr id="23" name="直線​​コネクタ(S)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S)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日付プレースホルダー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22" name="フッター プレースホルダー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24" name="スライド番号プレースホルダー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決算">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p:nvPr>
        </p:nvSpPr>
        <p:spPr>
          <a:xfrm>
            <a:off x="4267200" y="1615736"/>
            <a:ext cx="4179570" cy="1524735"/>
          </a:xfrm>
        </p:spPr>
        <p:txBody>
          <a:bodyPr rtlCol="0" anchor="b">
            <a:noAutofit/>
          </a:bodyPr>
          <a:lstStyle>
            <a:lvl1pPr algn="l">
              <a:defRPr sz="3200" spc="150" baseline="0">
                <a:solidFill>
                  <a:schemeClr val="tx1">
                    <a:lumMod val="75000"/>
                    <a:lumOff val="25000"/>
                  </a:schemeClr>
                </a:solidFill>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rtlCol="0">
            <a:normAutofit/>
          </a:bodyPr>
          <a:lstStyle>
            <a:lvl1pPr marL="0" indent="0" algn="l">
              <a:lnSpc>
                <a:spcPct val="150000"/>
              </a:lnSpc>
              <a:buNone/>
              <a:defRPr sz="1400" spc="50"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pic>
        <p:nvPicPr>
          <p:cNvPr id="6" name="グラフィック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日付プレースホルダー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rtlCol="0"/>
          <a:lstStyle>
            <a:lvl1pPr>
              <a:defRPr sz="900"/>
            </a:lvl1pPr>
          </a:lstStyle>
          <a:p>
            <a:pPr rtl="0"/>
            <a:r>
              <a:rPr lang="en-US" altLang="ja-JP" noProof="0"/>
              <a:t>20XX</a:t>
            </a:r>
            <a:endParaRPr lang="ja-JP" altLang="en-US" noProof="0"/>
          </a:p>
        </p:txBody>
      </p:sp>
      <p:sp>
        <p:nvSpPr>
          <p:cNvPr id="10" name="フッター プレースホルダー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rtlCol="0"/>
          <a:lstStyle>
            <a:lvl1pPr>
              <a:defRPr sz="900"/>
            </a:lvl1pPr>
          </a:lstStyle>
          <a:p>
            <a:pPr rtl="0"/>
            <a:r>
              <a:rPr lang="ja-JP" altLang="en-US" noProof="0"/>
              <a:t>ピッチ デッキ</a:t>
            </a:r>
          </a:p>
        </p:txBody>
      </p:sp>
      <p:sp>
        <p:nvSpPr>
          <p:cNvPr id="11" name="スライド番号プレースホルダー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rtlCol="0"/>
          <a:lstStyle>
            <a:lvl1pPr>
              <a:defRPr sz="900"/>
            </a:lvl1pPr>
          </a:lstStyle>
          <a:p>
            <a:pPr rtl="0"/>
            <a:fld id="{B5CEABB6-07DC-46E8-9B57-56EC44A396E5}" type="slidenum">
              <a:rPr lang="en-US" altLang="ja-JP" noProof="0" smtClean="0"/>
              <a:t>‹#›</a:t>
            </a:fld>
            <a:endParaRPr lang="ja-JP" altLang="en-US" noProof="0"/>
          </a:p>
        </p:txBody>
      </p:sp>
    </p:spTree>
    <p:extLst>
      <p:ext uri="{BB962C8B-B14F-4D97-AF65-F5344CB8AC3E}">
        <p14:creationId xmlns:p14="http://schemas.microsoft.com/office/powerpoint/2010/main" val="42935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議題">
    <p:bg>
      <p:bgPr>
        <a:solidFill>
          <a:schemeClr val="bg1"/>
        </a:solidFill>
        <a:effectLst/>
      </p:bgPr>
    </p:bg>
    <p:spTree>
      <p:nvGrpSpPr>
        <p:cNvPr id="1" name=""/>
        <p:cNvGrpSpPr/>
        <p:nvPr/>
      </p:nvGrpSpPr>
      <p:grpSpPr>
        <a:xfrm>
          <a:off x="0" y="0"/>
          <a:ext cx="0" cy="0"/>
          <a:chOff x="0" y="0"/>
          <a:chExt cx="0" cy="0"/>
        </a:xfrm>
      </p:grpSpPr>
      <p:pic>
        <p:nvPicPr>
          <p:cNvPr id="8" name="グラフィック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タイトル 1">
            <a:extLst>
              <a:ext uri="{FF2B5EF4-FFF2-40B4-BE49-F238E27FC236}">
                <a16:creationId xmlns:a16="http://schemas.microsoft.com/office/drawing/2014/main" id="{3F0A9B92-C2D0-466A-A680-A35832C452B3}"/>
              </a:ext>
            </a:extLst>
          </p:cNvPr>
          <p:cNvSpPr>
            <a:spLocks noGrp="1"/>
          </p:cNvSpPr>
          <p:nvPr>
            <p:ph type="title"/>
          </p:nvPr>
        </p:nvSpPr>
        <p:spPr>
          <a:xfrm>
            <a:off x="1333499" y="1020445"/>
            <a:ext cx="3171825" cy="1325563"/>
          </a:xfrm>
        </p:spPr>
        <p:txBody>
          <a:bodyPr rtlCol="0" anchor="b">
            <a:normAutofit/>
          </a:bodyPr>
          <a:lstStyle>
            <a:lvl1pPr>
              <a:defRPr sz="2800" spc="150" baseline="0">
                <a:solidFill>
                  <a:schemeClr val="tx1">
                    <a:lumMod val="75000"/>
                    <a:lumOff val="25000"/>
                  </a:schemeClr>
                </a:solidFill>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DA41CE6-5A88-4C5C-B2A4-6A5D2153B16F}"/>
              </a:ext>
            </a:extLst>
          </p:cNvPr>
          <p:cNvSpPr>
            <a:spLocks noGrp="1"/>
          </p:cNvSpPr>
          <p:nvPr>
            <p:ph idx="1" hasCustomPrompt="1"/>
          </p:nvPr>
        </p:nvSpPr>
        <p:spPr>
          <a:xfrm>
            <a:off x="1333499" y="2924175"/>
            <a:ext cx="3171825" cy="2519363"/>
          </a:xfrm>
        </p:spPr>
        <p:txBody>
          <a:bodyPr rtlCol="0">
            <a:normAutofit/>
          </a:bodyPr>
          <a:lstStyle>
            <a:lvl1pPr marL="0" indent="0">
              <a:lnSpc>
                <a:spcPct val="120000"/>
              </a:lnSpc>
              <a:spcBef>
                <a:spcPts val="1000"/>
              </a:spcBef>
              <a:buNone/>
              <a:defRPr sz="1400">
                <a:solidFill>
                  <a:schemeClr val="tx1">
                    <a:lumMod val="75000"/>
                    <a:lumOff val="25000"/>
                  </a:schemeClr>
                </a:solidFill>
              </a:defRPr>
            </a:lvl1pPr>
            <a:lvl2pPr marL="457200" indent="0">
              <a:lnSpc>
                <a:spcPct val="120000"/>
              </a:lnSpc>
              <a:spcBef>
                <a:spcPts val="1000"/>
              </a:spcBef>
              <a:buNone/>
              <a:defRPr sz="1400">
                <a:solidFill>
                  <a:schemeClr val="tx1">
                    <a:lumMod val="75000"/>
                    <a:lumOff val="25000"/>
                  </a:schemeClr>
                </a:solidFill>
              </a:defRPr>
            </a:lvl2pPr>
            <a:lvl3pPr marL="914400" indent="0">
              <a:lnSpc>
                <a:spcPct val="120000"/>
              </a:lnSpc>
              <a:spcBef>
                <a:spcPts val="1000"/>
              </a:spcBef>
              <a:buNone/>
              <a:defRPr sz="1400">
                <a:solidFill>
                  <a:schemeClr val="tx1">
                    <a:lumMod val="75000"/>
                    <a:lumOff val="25000"/>
                  </a:schemeClr>
                </a:solidFill>
              </a:defRPr>
            </a:lvl3pPr>
            <a:lvl4pPr marL="1371600" indent="0">
              <a:lnSpc>
                <a:spcPct val="120000"/>
              </a:lnSpc>
              <a:spcBef>
                <a:spcPts val="1000"/>
              </a:spcBef>
              <a:buNone/>
              <a:defRPr sz="1400">
                <a:solidFill>
                  <a:schemeClr val="tx1">
                    <a:lumMod val="75000"/>
                    <a:lumOff val="25000"/>
                  </a:schemeClr>
                </a:solidFill>
              </a:defRPr>
            </a:lvl4pPr>
            <a:lvl5pPr marL="1828800" indent="0">
              <a:lnSpc>
                <a:spcPct val="120000"/>
              </a:lnSpc>
              <a:spcBef>
                <a:spcPts val="1000"/>
              </a:spcBef>
              <a:buNone/>
              <a:defRPr sz="1400">
                <a:solidFill>
                  <a:schemeClr val="tx1">
                    <a:lumMod val="75000"/>
                    <a:lumOff val="25000"/>
                  </a:schemeClr>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rtlCol="0"/>
          <a:lstStyle>
            <a:lvl1pPr>
              <a:defRPr sz="900"/>
            </a:lvl1pPr>
          </a:lstStyle>
          <a:p>
            <a:pPr rtl="0"/>
            <a:r>
              <a:rPr lang="en-US" altLang="ja-JP" noProof="0"/>
              <a:t>20XX</a:t>
            </a:r>
            <a:endParaRPr lang="ja-JP" altLang="en-US" noProof="0"/>
          </a:p>
        </p:txBody>
      </p:sp>
      <p:sp>
        <p:nvSpPr>
          <p:cNvPr id="5" name="フッター プレースホルダー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rtlCol="0"/>
          <a:lstStyle>
            <a:lvl1pPr>
              <a:defRPr sz="900"/>
            </a:lvl1pPr>
          </a:lstStyle>
          <a:p>
            <a:pPr rtl="0"/>
            <a:r>
              <a:rPr lang="ja-JP" altLang="en-US" noProof="0"/>
              <a:t>ピッチ デッキ</a:t>
            </a:r>
          </a:p>
        </p:txBody>
      </p:sp>
      <p:sp>
        <p:nvSpPr>
          <p:cNvPr id="6" name="スライド番号プレースホルダー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rtlCol="0"/>
          <a:lstStyle>
            <a:lvl1pPr>
              <a:defRPr sz="900"/>
            </a:lvl1pPr>
          </a:lstStyle>
          <a:p>
            <a:pPr rtl="0"/>
            <a:fld id="{B5CEABB6-07DC-46E8-9B57-56EC44A396E5}" type="slidenum">
              <a:rPr lang="en-US" altLang="ja-JP" noProof="0" smtClean="0"/>
              <a:t>‹#›</a:t>
            </a:fld>
            <a:endParaRPr lang="ja-JP" altLang="en-US" noProof="0"/>
          </a:p>
        </p:txBody>
      </p:sp>
    </p:spTree>
    <p:extLst>
      <p:ext uri="{BB962C8B-B14F-4D97-AF65-F5344CB8AC3E}">
        <p14:creationId xmlns:p14="http://schemas.microsoft.com/office/powerpoint/2010/main" val="263127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タイムライン">
    <p:spTree>
      <p:nvGrpSpPr>
        <p:cNvPr id="1" name=""/>
        <p:cNvGrpSpPr/>
        <p:nvPr/>
      </p:nvGrpSpPr>
      <p:grpSpPr>
        <a:xfrm>
          <a:off x="0" y="0"/>
          <a:ext cx="0" cy="0"/>
          <a:chOff x="0" y="0"/>
          <a:chExt cx="0" cy="0"/>
        </a:xfrm>
      </p:grpSpPr>
      <p:sp>
        <p:nvSpPr>
          <p:cNvPr id="12" name="グラフィック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rtlCol="0">
            <a:normAutofit/>
          </a:bodyPr>
          <a:lstStyle>
            <a:lvl1pP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クリックしてタイトルを編集</a:t>
            </a:r>
          </a:p>
        </p:txBody>
      </p:sp>
      <p:sp>
        <p:nvSpPr>
          <p:cNvPr id="16" name="テキスト プレースホルダー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rtlCol="0" anchor="ctr">
            <a:noAutofit/>
          </a:bodyPr>
          <a:lstStyle>
            <a:lvl1pPr marL="0" indent="0" algn="r">
              <a:buNone/>
              <a:defRPr sz="1600" cap="all" spc="1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17" name="テキスト プレースホルダー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rtlCol="0" anchor="ctr">
            <a:noAutofit/>
          </a:bodyPr>
          <a:lstStyle>
            <a:lvl1pPr marL="0" indent="0" algn="r">
              <a:buNone/>
              <a:defRPr sz="1600" cap="all" spc="1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クリックしてマスター テキストのスタイルを編集</a:t>
            </a:r>
          </a:p>
        </p:txBody>
      </p:sp>
      <p:sp>
        <p:nvSpPr>
          <p:cNvPr id="18" name="テキスト プレースホルダー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rtlCol="0" anchor="ctr">
            <a:noAutofit/>
          </a:bodyPr>
          <a:lstStyle>
            <a:lvl1pPr marL="0" indent="0" algn="r">
              <a:buNone/>
              <a:defRPr sz="1600" cap="all" spc="1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19" name="テキスト プレースホルダー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rtlCol="0" anchor="ctr">
            <a:noAutofit/>
          </a:bodyPr>
          <a:lstStyle>
            <a:lvl1pPr marL="0" indent="0" algn="r">
              <a:buNone/>
              <a:defRPr sz="1600" cap="all" spc="1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4" name="テキスト プレースホルダー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rtlCol="0" anchor="t">
            <a:normAutofit/>
          </a:bodyPr>
          <a:lstStyle>
            <a:lvl1pPr marL="0" indent="0" algn="l">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5" name="テキスト プレースホルダー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82564"/>
            <a:ext cx="5539095" cy="1010842"/>
          </a:xfrm>
        </p:spPr>
        <p:txBody>
          <a:bodyPr rtlCol="0" anchor="t">
            <a:normAutofit/>
          </a:bodyPr>
          <a:lstStyle>
            <a:lvl1pPr marL="0" indent="0" algn="l">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6" name="テキスト プレースホルダー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rtlCol="0" anchor="t">
            <a:normAutofit/>
          </a:bodyPr>
          <a:lstStyle>
            <a:lvl1pPr marL="0" indent="0" algn="l">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7" name="テキスト プレースホルダー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rtlCol="0" anchor="t">
            <a:normAutofit/>
          </a:bodyPr>
          <a:lstStyle>
            <a:lvl1pPr marL="0" indent="0" algn="l">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cxnSp>
        <p:nvCxnSpPr>
          <p:cNvPr id="3" name="直線​​コネクタ(S)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4" name="直線​​コネクタ(S)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8" name="直線​​コネクタ(S)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9" name="直線​​コネクタ(S)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sp>
        <p:nvSpPr>
          <p:cNvPr id="5" name="日付プレースホルダー 4">
            <a:extLst>
              <a:ext uri="{FF2B5EF4-FFF2-40B4-BE49-F238E27FC236}">
                <a16:creationId xmlns:a16="http://schemas.microsoft.com/office/drawing/2014/main" id="{874DC36F-5D3E-439D-80B5-32633FC34434}"/>
              </a:ext>
            </a:extLst>
          </p:cNvPr>
          <p:cNvSpPr>
            <a:spLocks noGrp="1"/>
          </p:cNvSpPr>
          <p:nvPr>
            <p:ph type="dt" sz="half" idx="10"/>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6" name="フッター プレースホルダー 5">
            <a:extLst>
              <a:ext uri="{FF2B5EF4-FFF2-40B4-BE49-F238E27FC236}">
                <a16:creationId xmlns:a16="http://schemas.microsoft.com/office/drawing/2014/main" id="{6C710A8A-CEC9-4787-A745-C28DD965F7DD}"/>
              </a:ext>
            </a:extLst>
          </p:cNvPr>
          <p:cNvSpPr>
            <a:spLocks noGrp="1"/>
          </p:cNvSpPr>
          <p:nvPr>
            <p:ph type="ftr" sz="quarter" idx="11"/>
          </p:nvPr>
        </p:nvSpPr>
        <p:spPr>
          <a:xfrm>
            <a:off x="6155823" y="6356350"/>
            <a:ext cx="1808712" cy="365125"/>
          </a:xfrm>
        </p:spPr>
        <p:txBody>
          <a:bodyPr rtlCol="0"/>
          <a:lstStyle>
            <a:lvl1pPr algn="l">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7" name="スライド番号プレースホルダー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コンテンツ 3 列">
    <p:bg>
      <p:bgPr>
        <a:solidFill>
          <a:schemeClr val="accent2"/>
        </a:solidFill>
        <a:effectLst/>
      </p:bgPr>
    </p:bg>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5" name="テキスト プレースホルダー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rtlCol="0">
            <a:normAutofit/>
          </a:bodyPr>
          <a:lstStyle>
            <a:lvl1pPr marL="0" indent="0" algn="ctr">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7" name="テキスト プレースホルダー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rtlCol="0">
            <a:normAutofit/>
          </a:bodyPr>
          <a:lstStyle>
            <a:lvl1pPr marL="0" indent="0" algn="ctr">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31" name="テキスト プレースホルダー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rtlCol="0">
            <a:normAutofit/>
          </a:bodyPr>
          <a:lstStyle>
            <a:lvl1pPr marL="0" indent="0" algn="ctr">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クリックしてサブタイトルを追加</a:t>
            </a:r>
          </a:p>
        </p:txBody>
      </p:sp>
      <p:sp>
        <p:nvSpPr>
          <p:cNvPr id="32" name="テキスト プレースホルダー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rtlCol="0">
            <a:normAutofit/>
          </a:bodyPr>
          <a:lstStyle>
            <a:lvl1pPr marL="0" indent="0" algn="ctr">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33" name="テキスト プレースホルダー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rtlCol="0">
            <a:normAutofit/>
          </a:bodyPr>
          <a:lstStyle>
            <a:lvl1pPr marL="0" indent="0" algn="ctr">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クリックしてサブタイトルを追加</a:t>
            </a:r>
          </a:p>
        </p:txBody>
      </p:sp>
      <p:sp>
        <p:nvSpPr>
          <p:cNvPr id="34" name="テキスト プレースホルダー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rtlCol="0">
            <a:normAutofit/>
          </a:bodyPr>
          <a:lstStyle>
            <a:lvl1pPr marL="0" indent="0" algn="ctr">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2" name="テキスト プレースホルダー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rtlCol="0">
            <a:normAutofit/>
          </a:bodyPr>
          <a:lstStyle>
            <a:lvl1pPr marL="0" indent="0" algn="ctr">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クリックしてサブタイトルを追加</a:t>
            </a:r>
          </a:p>
        </p:txBody>
      </p:sp>
      <p:sp>
        <p:nvSpPr>
          <p:cNvPr id="13" name="テキスト プレースホルダー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rtlCol="0">
            <a:normAutofit/>
          </a:bodyPr>
          <a:lstStyle>
            <a:lvl1pPr marL="0" indent="0" algn="ctr">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3" name="日付プレースホルダー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4" name="フッター プレースホルダー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a:t>ピッチ デッキ</a:t>
            </a:r>
          </a:p>
        </p:txBody>
      </p:sp>
      <p:sp>
        <p:nvSpPr>
          <p:cNvPr id="5" name="スライド番号プレースホルダー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lvl1pPr>
              <a:defRPr>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cxnSp>
        <p:nvCxnSpPr>
          <p:cNvPr id="2" name="直線​​コネクタ(S)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コネクタ(S)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p:spPr>
        <p:style>
          <a:lnRef idx="1">
            <a:schemeClr val="accent1"/>
          </a:lnRef>
          <a:fillRef idx="0">
            <a:schemeClr val="accent1"/>
          </a:fillRef>
          <a:effectRef idx="0">
            <a:schemeClr val="accent1"/>
          </a:effectRef>
          <a:fontRef idx="minor">
            <a:schemeClr val="tx1"/>
          </a:fontRef>
        </p:style>
      </p:cxnSp>
      <p:pic>
        <p:nvPicPr>
          <p:cNvPr id="7" name="グラフィック 6">
            <a:extLst>
              <a:ext uri="{FF2B5EF4-FFF2-40B4-BE49-F238E27FC236}">
                <a16:creationId xmlns:a16="http://schemas.microsoft.com/office/drawing/2014/main" id="{64D564EB-CA78-42C6-AD76-3C4E7B3AEA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8" name="グラフィック 7">
            <a:extLst>
              <a:ext uri="{FF2B5EF4-FFF2-40B4-BE49-F238E27FC236}">
                <a16:creationId xmlns:a16="http://schemas.microsoft.com/office/drawing/2014/main" id="{1CFFBB3A-BDCF-4878-8D04-E8BB9A050E71}"/>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ンテンツ 2 列">
    <p:bg>
      <p:bgPr>
        <a:solidFill>
          <a:schemeClr val="bg1"/>
        </a:solidFill>
        <a:effectLst/>
      </p:bgPr>
    </p:bg>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rtlCol="0" anchor="b">
            <a:normAutofit/>
          </a:bodyPr>
          <a:lstStyle>
            <a:lvl1pPr algn="l">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5" name="テキスト プレースホルダー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rtlCol="0">
            <a:normAutofit/>
          </a:bodyPr>
          <a:lstStyle>
            <a:lvl1pPr marL="0" indent="0">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7" name="テキスト プレースホルダー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6" name="テキスト プレースホルダー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rtlCol="0">
            <a:normAutofit/>
          </a:bodyPr>
          <a:lstStyle>
            <a:lvl1pPr marL="0" indent="0">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8" name="テキスト プレースホルダー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9" name="テキスト プレースホルダー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rtlCol="0">
            <a:normAutofit/>
          </a:bodyPr>
          <a:lstStyle>
            <a:lvl1pPr marL="0" indent="0">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0" name="テキスト プレースホルダー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23" name="テキスト プレースホルダー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rtlCol="0">
            <a:normAutofit/>
          </a:bodyPr>
          <a:lstStyle>
            <a:lvl1pPr marL="0" indent="0">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4" name="テキスト プレースホルダー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3" name="日付プレースホルダー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4" name="フッター プレースホルダー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5" name="スライド番号プレースホルダー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pic>
        <p:nvPicPr>
          <p:cNvPr id="2" name="グラフィック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概要">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A3821F-4537-4AE7-8829-C2E3AE60F6E1}"/>
              </a:ext>
            </a:extLst>
          </p:cNvPr>
          <p:cNvSpPr>
            <a:spLocks noGrp="1"/>
          </p:cNvSpPr>
          <p:nvPr>
            <p:ph type="title"/>
          </p:nvPr>
        </p:nvSpPr>
        <p:spPr>
          <a:xfrm>
            <a:off x="1362075" y="1671639"/>
            <a:ext cx="5111750" cy="1204912"/>
          </a:xfrm>
        </p:spPr>
        <p:txBody>
          <a:bodyPr rtlCol="0" anchor="b">
            <a:normAutofit/>
          </a:bodyPr>
          <a:lstStyle>
            <a:lvl1pP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92FD4279-EA62-4397-878A-73F4948DB176}"/>
              </a:ext>
            </a:extLst>
          </p:cNvPr>
          <p:cNvSpPr>
            <a:spLocks noGrp="1"/>
          </p:cNvSpPr>
          <p:nvPr>
            <p:ph type="body" idx="1" hasCustomPrompt="1"/>
          </p:nvPr>
        </p:nvSpPr>
        <p:spPr>
          <a:xfrm>
            <a:off x="1362075" y="3660774"/>
            <a:ext cx="5111750" cy="1525588"/>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cxnSp>
        <p:nvCxnSpPr>
          <p:cNvPr id="14" name="直線​​コネクタ(S)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S)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日付プレースホルダー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10" name="フッター プレースホルダー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11" name="スライド番号プレースホルダー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セクション区切り">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rtlCol="0" anchor="ctr">
            <a:noAutofit/>
          </a:bodyPr>
          <a:lstStyle>
            <a:lvl1pPr algn="l">
              <a:defRPr sz="3600" spc="150" baseline="0">
                <a:solidFill>
                  <a:schemeClr val="tx1">
                    <a:lumMod val="75000"/>
                    <a:lumOff val="25000"/>
                  </a:schemeClr>
                </a:solidFill>
              </a:defRPr>
            </a:lvl1pPr>
          </a:lstStyle>
          <a:p>
            <a:pPr rtl="0"/>
            <a:r>
              <a:rPr lang="ja-JP" altLang="en-US" noProof="0"/>
              <a:t>クリックしてマスター タイトルのスタイルを編集</a:t>
            </a:r>
          </a:p>
        </p:txBody>
      </p:sp>
      <p:pic>
        <p:nvPicPr>
          <p:cNvPr id="5" name="グラフィック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引用文">
    <p:spTree>
      <p:nvGrpSpPr>
        <p:cNvPr id="1" name=""/>
        <p:cNvGrpSpPr/>
        <p:nvPr/>
      </p:nvGrpSpPr>
      <p:grpSpPr>
        <a:xfrm>
          <a:off x="0" y="0"/>
          <a:ext cx="0" cy="0"/>
          <a:chOff x="0" y="0"/>
          <a:chExt cx="0" cy="0"/>
        </a:xfrm>
      </p:grpSpPr>
      <p:pic>
        <p:nvPicPr>
          <p:cNvPr id="7" name="グラフィック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タイトル 1">
            <a:extLst>
              <a:ext uri="{FF2B5EF4-FFF2-40B4-BE49-F238E27FC236}">
                <a16:creationId xmlns:a16="http://schemas.microsoft.com/office/drawing/2014/main" id="{C2FF67A8-55FA-435D-A18C-96D63D22B53E}"/>
              </a:ext>
            </a:extLst>
          </p:cNvPr>
          <p:cNvSpPr>
            <a:spLocks noGrp="1"/>
          </p:cNvSpPr>
          <p:nvPr>
            <p:ph type="title"/>
          </p:nvPr>
        </p:nvSpPr>
        <p:spPr>
          <a:xfrm>
            <a:off x="5920169" y="1152771"/>
            <a:ext cx="5431971" cy="846301"/>
          </a:xfrm>
        </p:spPr>
        <p:txBody>
          <a:bodyPr rtlCol="0" anchor="t">
            <a:normAutofit/>
          </a:bodyPr>
          <a:lstStyle>
            <a:lvl1pP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cxnSp>
        <p:nvCxnSpPr>
          <p:cNvPr id="9" name="直線​​コネクタ(S)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プレースホルダー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2" name="テキスト プレースホルダー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3" name="テキスト プレースホルダー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4" name="テキスト プレースホルダー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5" name="テキスト プレースホルダー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6" name="テキスト プレースホルダー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7" name="日付プレースホルダー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18" name="フッター プレースホルダー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19" name="スライド番号プレースホルダー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段組">
    <p:bg>
      <p:bgRef idx="1001">
        <a:schemeClr val="bg1"/>
      </p:bgRef>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p:nvPr>
        </p:nvSpPr>
        <p:spPr>
          <a:xfrm>
            <a:off x="1885156" y="892177"/>
            <a:ext cx="8421688" cy="1325563"/>
          </a:xfrm>
        </p:spPr>
        <p:txBody>
          <a:bodyPr rtlCol="0">
            <a:normAutofit/>
          </a:bodyPr>
          <a:lstStyle>
            <a:lvl1pPr algn="ct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rtlCol="0" anchor="b">
            <a:noAutofit/>
          </a:bodyPr>
          <a:lstStyle>
            <a:lvl1pPr marL="0" indent="0">
              <a:buNone/>
              <a:defRPr lang="en-US" sz="2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テキストを編集</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243104" y="3834606"/>
            <a:ext cx="2882475"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rtlCol="0" anchor="b">
            <a:noAutofit/>
          </a:bodyPr>
          <a:lstStyle>
            <a:lvl1pPr marL="0" indent="0">
              <a:buNone/>
              <a:defRPr lang="en-US" sz="2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クリックしてマスター テキストを編集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647665" y="3834606"/>
            <a:ext cx="2896671"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21" name="テキスト プレースホルダー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rtlCol="0" anchor="b">
            <a:noAutofit/>
          </a:bodyPr>
          <a:lstStyle>
            <a:lvl1pPr marL="0" indent="0">
              <a:buNone/>
              <a:defRPr lang="en-US" sz="2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テキストを編集</a:t>
            </a:r>
          </a:p>
        </p:txBody>
      </p:sp>
      <p:sp>
        <p:nvSpPr>
          <p:cNvPr id="22" name="コンテンツ プレースホルダー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8066421" y="3834606"/>
            <a:ext cx="2882475"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a:t>20XX</a:t>
            </a:r>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a:t>ピッチ デッキ</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cxnSp>
        <p:nvCxnSpPr>
          <p:cNvPr id="16" name="直線​​コネクタ(S)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S)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Meiryo UI" panose="020B0604030504040204" pitchFamily="50" charset="-128"/>
                <a:ea typeface="Meiryo UI" panose="020B0604030504040204" pitchFamily="50" charset="-128"/>
              </a:defRPr>
            </a:lvl1pPr>
          </a:lstStyle>
          <a:p>
            <a:r>
              <a:rPr lang="en-US" altLang="ja-JP"/>
              <a:t>20XX</a:t>
            </a:r>
            <a:endParaRPr lang="ja-JP" altLang="en-US">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latin typeface="Meiryo UI" panose="020B0604030504040204" pitchFamily="50" charset="-128"/>
                <a:ea typeface="Meiryo UI" panose="020B0604030504040204" pitchFamily="50" charset="-128"/>
              </a:defRPr>
            </a:lvl1pPr>
          </a:lstStyle>
          <a:p>
            <a:r>
              <a:rPr lang="ja-JP" altLang="en-US"/>
              <a:t>ピッチ デッキ</a:t>
            </a:r>
            <a:endParaRPr lang="ja-JP" altLang="en-US">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700" r:id="rId12"/>
    <p:sldLayoutId id="2147483692" r:id="rId13"/>
    <p:sldLayoutId id="2147483681" r:id="rId14"/>
    <p:sldLayoutId id="2147483674" r:id="rId15"/>
    <p:sldLayoutId id="2147483675" r:id="rId16"/>
    <p:sldLayoutId id="2147483696" r:id="rId17"/>
    <p:sldLayoutId id="2147483677" r:id="rId18"/>
    <p:sldLayoutId id="2147483678" r:id="rId19"/>
  </p:sldLayoutIdLst>
  <p:hf hdr="0"/>
  <p:txStyles>
    <p:titleStyle>
      <a:lvl1pPr algn="l" defTabSz="914400" rtl="0" eaLnBrk="1" latinLnBrk="0" hangingPunct="1">
        <a:lnSpc>
          <a:spcPct val="90000"/>
        </a:lnSpc>
        <a:spcBef>
          <a:spcPct val="0"/>
        </a:spcBef>
        <a:buNone/>
        <a:defRPr kumimoji="1" sz="4400" kern="1200" cap="all" baseline="0">
          <a:solidFill>
            <a:schemeClr val="tx1">
              <a:lumMod val="75000"/>
              <a:lumOff val="25000"/>
            </a:schemeClr>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cid:ec16f882-e89a-40a1-9928-f5b001151af9@jpnprd01.prod.outlook.com" TargetMode="External"/><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cid:8457fd6e-e14e-4709-870e-0c845e1258d8@jpnprd01.prod.outlook.com" TargetMode="External"/><Relationship Id="rId5" Type="http://schemas.openxmlformats.org/officeDocument/2006/relationships/image" Target="../media/image30.jpeg"/><Relationship Id="rId4" Type="http://schemas.openxmlformats.org/officeDocument/2006/relationships/image" Target="cid:f9d4a8c1-76bc-49c5-8450-71c4616ceb97@jpnprd01.prod.outlook.co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cid:c60109a5-23b3-45a9-8d34-c81f0e00bf73@jpnprd01.prod.outlook.com" TargetMode="External"/><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cid:88da5c40-76a0-4c88-a8f0-ec1f84115c05@jpnprd01.prod.outlook.com" TargetMode="External"/><Relationship Id="rId5" Type="http://schemas.openxmlformats.org/officeDocument/2006/relationships/image" Target="../media/image32.jpeg"/><Relationship Id="rId4" Type="http://schemas.openxmlformats.org/officeDocument/2006/relationships/image" Target="cid:8457fd6e-e14e-4709-870e-0c845e1258d8@jpnprd01.prod.outlook.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webp"/><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815C6-3AD0-46E6-A74A-1967BD91AF50}"/>
              </a:ext>
            </a:extLst>
          </p:cNvPr>
          <p:cNvSpPr>
            <a:spLocks noGrp="1"/>
          </p:cNvSpPr>
          <p:nvPr>
            <p:ph type="ctrTitle"/>
          </p:nvPr>
        </p:nvSpPr>
        <p:spPr>
          <a:xfrm>
            <a:off x="4647502" y="3976382"/>
            <a:ext cx="6710310" cy="1580660"/>
          </a:xfrm>
        </p:spPr>
        <p:txBody>
          <a:bodyPr rtlCol="0"/>
          <a:lstStyle/>
          <a:p>
            <a:pPr rtl="0"/>
            <a:r>
              <a:rPr lang="ja-JP" altLang="en-US" sz="4000" dirty="0">
                <a:latin typeface="HG創英角ｺﾞｼｯｸUB" panose="020B0909000000000000" pitchFamily="49" charset="-128"/>
                <a:ea typeface="HG創英角ｺﾞｼｯｸUB" panose="020B0909000000000000" pitchFamily="49" charset="-128"/>
              </a:rPr>
              <a:t>町田市介護福祉士会研修会　</a:t>
            </a:r>
            <a:r>
              <a:rPr lang="en-US" altLang="ja-JP" sz="4000" dirty="0">
                <a:latin typeface="HG創英角ｺﾞｼｯｸUB" panose="020B0909000000000000" pitchFamily="49" charset="-128"/>
                <a:ea typeface="HG創英角ｺﾞｼｯｸUB" panose="020B0909000000000000" pitchFamily="49" charset="-128"/>
              </a:rPr>
              <a:t>2022.5.20</a:t>
            </a:r>
            <a:endParaRPr lang="ja-JP" altLang="en-US" sz="4000" dirty="0">
              <a:latin typeface="HG創英角ｺﾞｼｯｸUB" panose="020B0909000000000000" pitchFamily="49" charset="-128"/>
              <a:ea typeface="HG創英角ｺﾞｼｯｸUB" panose="020B0909000000000000" pitchFamily="49" charset="-128"/>
            </a:endParaRPr>
          </a:p>
        </p:txBody>
      </p:sp>
      <p:sp>
        <p:nvSpPr>
          <p:cNvPr id="3" name="サブタイトル 2">
            <a:extLst>
              <a:ext uri="{FF2B5EF4-FFF2-40B4-BE49-F238E27FC236}">
                <a16:creationId xmlns:a16="http://schemas.microsoft.com/office/drawing/2014/main" id="{1901B20D-4C28-4DA3-ABBD-718C22A5E58B}"/>
              </a:ext>
            </a:extLst>
          </p:cNvPr>
          <p:cNvSpPr>
            <a:spLocks noGrp="1"/>
          </p:cNvSpPr>
          <p:nvPr>
            <p:ph type="subTitle" idx="1"/>
          </p:nvPr>
        </p:nvSpPr>
        <p:spPr>
          <a:xfrm>
            <a:off x="4521667" y="5560572"/>
            <a:ext cx="7549209" cy="486739"/>
          </a:xfrm>
        </p:spPr>
        <p:txBody>
          <a:bodyPr rtlCol="0">
            <a:noAutofit/>
          </a:bodyPr>
          <a:lstStyle/>
          <a:p>
            <a:pPr rtl="0"/>
            <a:r>
              <a:rPr lang="ja-JP" altLang="en-US" sz="2400" b="1" dirty="0">
                <a:latin typeface="HG丸ｺﾞｼｯｸM-PRO" panose="020F0600000000000000" pitchFamily="50" charset="-128"/>
                <a:ea typeface="HG丸ｺﾞｼｯｸM-PRO" panose="020F0600000000000000" pitchFamily="50" charset="-128"/>
              </a:rPr>
              <a:t>訪問マッサージ　ダヴィンチ治療院　神田 裕幸</a:t>
            </a:r>
          </a:p>
        </p:txBody>
      </p:sp>
      <p:sp>
        <p:nvSpPr>
          <p:cNvPr id="4" name="タイトル 1">
            <a:extLst>
              <a:ext uri="{FF2B5EF4-FFF2-40B4-BE49-F238E27FC236}">
                <a16:creationId xmlns:a16="http://schemas.microsoft.com/office/drawing/2014/main" id="{C229C3DE-076E-0EC9-865E-85FBF5BB647B}"/>
              </a:ext>
            </a:extLst>
          </p:cNvPr>
          <p:cNvSpPr txBox="1">
            <a:spLocks/>
          </p:cNvSpPr>
          <p:nvPr/>
        </p:nvSpPr>
        <p:spPr>
          <a:xfrm>
            <a:off x="2625754" y="1208015"/>
            <a:ext cx="8629476" cy="18287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600" kern="1200" cap="all" spc="150" baseline="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r>
              <a:rPr lang="ja-JP" altLang="en-US" sz="4800" dirty="0">
                <a:solidFill>
                  <a:srgbClr val="FF0000"/>
                </a:solidFill>
                <a:latin typeface="HG創英角ﾎﾟｯﾌﾟ体" panose="040B0A09000000000000" pitchFamily="49" charset="-128"/>
                <a:ea typeface="HG創英角ﾎﾟｯﾌﾟ体" panose="040B0A09000000000000" pitchFamily="49" charset="-128"/>
              </a:rPr>
              <a:t>主題：運動学に基づいての体の動かし方、介助方法</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411748" y="39475"/>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2-3</a:t>
            </a:r>
            <a:r>
              <a:rPr lang="ja-JP" altLang="en-US" sz="3600" dirty="0">
                <a:latin typeface="Meiryo UI" panose="020B0604030504040204" pitchFamily="50" charset="-128"/>
                <a:ea typeface="Meiryo UI" panose="020B0604030504040204" pitchFamily="50" charset="-128"/>
              </a:rPr>
              <a:t>　寝返り動作の実際</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503341" y="1365038"/>
            <a:ext cx="3404126" cy="823912"/>
          </a:xfrm>
        </p:spPr>
        <p:txBody>
          <a:bodyPr rtlCol="0"/>
          <a:lstStyle/>
          <a:p>
            <a:pPr rtl="0"/>
            <a:r>
              <a:rPr lang="ja-JP" altLang="en-US" sz="2800" dirty="0">
                <a:latin typeface="Meiryo UI" panose="020B0604030504040204" pitchFamily="50" charset="-128"/>
                <a:ea typeface="Meiryo UI" panose="020B0604030504040204" pitchFamily="50" charset="-128"/>
              </a:rPr>
              <a:t>①ヘッドコントロール</a:t>
            </a: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174256" y="1365038"/>
            <a:ext cx="2896671" cy="823912"/>
          </a:xfrm>
        </p:spPr>
        <p:txBody>
          <a:bodyPr rtlCol="0"/>
          <a:lstStyle/>
          <a:p>
            <a:pPr rtl="0"/>
            <a:r>
              <a:rPr lang="ja-JP" altLang="en-US" sz="2800" dirty="0">
                <a:latin typeface="Meiryo UI" panose="020B0604030504040204" pitchFamily="50" charset="-128"/>
                <a:ea typeface="Meiryo UI" panose="020B0604030504040204" pitchFamily="50" charset="-128"/>
              </a:rPr>
              <a:t>　②リーチング</a:t>
            </a: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7070927" y="1365038"/>
            <a:ext cx="4617732" cy="823912"/>
          </a:xfrm>
        </p:spPr>
        <p:txBody>
          <a:bodyPr vert="horz" lIns="91440" tIns="45720" rIns="91440" bIns="45720" rtlCol="0" anchor="b">
            <a:noAutofit/>
          </a:bodyPr>
          <a:lstStyle/>
          <a:p>
            <a:pPr rtl="0"/>
            <a:r>
              <a:rPr lang="ja-JP" altLang="en-US" sz="2800" dirty="0">
                <a:latin typeface="Meiryo UI" panose="020B0604030504040204" pitchFamily="50" charset="-128"/>
                <a:ea typeface="Meiryo UI" panose="020B0604030504040204" pitchFamily="50" charset="-128"/>
              </a:rPr>
              <a:t>　③体軸内回旋と体重移動</a:t>
            </a:r>
          </a:p>
        </p:txBody>
      </p:sp>
      <p:pic>
        <p:nvPicPr>
          <p:cNvPr id="11" name="図 10">
            <a:extLst>
              <a:ext uri="{FF2B5EF4-FFF2-40B4-BE49-F238E27FC236}">
                <a16:creationId xmlns:a16="http://schemas.microsoft.com/office/drawing/2014/main" id="{87140CFC-F369-703D-42AE-08E691BFC414}"/>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19451" y="2789381"/>
            <a:ext cx="3055272" cy="3082910"/>
          </a:xfrm>
          <a:prstGeom prst="rect">
            <a:avLst/>
          </a:prstGeom>
          <a:noFill/>
          <a:ln>
            <a:noFill/>
          </a:ln>
        </p:spPr>
      </p:pic>
      <p:pic>
        <p:nvPicPr>
          <p:cNvPr id="12" name="図 11">
            <a:extLst>
              <a:ext uri="{FF2B5EF4-FFF2-40B4-BE49-F238E27FC236}">
                <a16:creationId xmlns:a16="http://schemas.microsoft.com/office/drawing/2014/main" id="{1DB9EC7F-220E-E954-DEB8-EC70B8339E3B}"/>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652169" y="2789383"/>
            <a:ext cx="3605806" cy="3082911"/>
          </a:xfrm>
          <a:prstGeom prst="rect">
            <a:avLst/>
          </a:prstGeom>
          <a:noFill/>
          <a:ln>
            <a:noFill/>
          </a:ln>
        </p:spPr>
      </p:pic>
      <p:pic>
        <p:nvPicPr>
          <p:cNvPr id="13" name="図 12">
            <a:extLst>
              <a:ext uri="{FF2B5EF4-FFF2-40B4-BE49-F238E27FC236}">
                <a16:creationId xmlns:a16="http://schemas.microsoft.com/office/drawing/2014/main" id="{FBECDCF3-6E22-0892-EE83-2FDAD1B5E7CA}"/>
              </a:ext>
            </a:extLst>
          </p:cNvPr>
          <p:cNvPicPr>
            <a:picLocks noChangeAspect="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669498" y="2789381"/>
            <a:ext cx="3983475" cy="3082912"/>
          </a:xfrm>
          <a:prstGeom prst="rect">
            <a:avLst/>
          </a:prstGeom>
          <a:noFill/>
          <a:ln>
            <a:noFill/>
          </a:ln>
        </p:spPr>
      </p:pic>
      <p:cxnSp>
        <p:nvCxnSpPr>
          <p:cNvPr id="7" name="直線矢印コネクタ 6">
            <a:extLst>
              <a:ext uri="{FF2B5EF4-FFF2-40B4-BE49-F238E27FC236}">
                <a16:creationId xmlns:a16="http://schemas.microsoft.com/office/drawing/2014/main" id="{85B62BBE-D210-B3ED-22ED-108A96550A6E}"/>
              </a:ext>
            </a:extLst>
          </p:cNvPr>
          <p:cNvCxnSpPr>
            <a:cxnSpLocks/>
          </p:cNvCxnSpPr>
          <p:nvPr/>
        </p:nvCxnSpPr>
        <p:spPr>
          <a:xfrm flipV="1">
            <a:off x="1237673" y="4941115"/>
            <a:ext cx="174075" cy="434449"/>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00EF49D1-B8F5-11DD-D27B-644F66BD6F3C}"/>
              </a:ext>
            </a:extLst>
          </p:cNvPr>
          <p:cNvCxnSpPr>
            <a:cxnSpLocks/>
          </p:cNvCxnSpPr>
          <p:nvPr/>
        </p:nvCxnSpPr>
        <p:spPr>
          <a:xfrm>
            <a:off x="2457889" y="3510501"/>
            <a:ext cx="147783" cy="460564"/>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AD17136A-ABB9-13FE-3435-C6518FCA4B5E}"/>
              </a:ext>
            </a:extLst>
          </p:cNvPr>
          <p:cNvCxnSpPr>
            <a:cxnSpLocks/>
          </p:cNvCxnSpPr>
          <p:nvPr/>
        </p:nvCxnSpPr>
        <p:spPr>
          <a:xfrm>
            <a:off x="4950691" y="3121891"/>
            <a:ext cx="472902" cy="2253673"/>
          </a:xfrm>
          <a:prstGeom prst="straightConnector1">
            <a:avLst/>
          </a:prstGeom>
          <a:ln w="603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0508D3E7-1F48-6DDE-BFE8-7519AFC17C38}"/>
              </a:ext>
            </a:extLst>
          </p:cNvPr>
          <p:cNvCxnSpPr>
            <a:cxnSpLocks/>
          </p:cNvCxnSpPr>
          <p:nvPr/>
        </p:nvCxnSpPr>
        <p:spPr>
          <a:xfrm>
            <a:off x="8842403" y="2834988"/>
            <a:ext cx="126106" cy="70954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CAA72DE-1410-DA69-D2BC-EB91AFF80BE2}"/>
              </a:ext>
            </a:extLst>
          </p:cNvPr>
          <p:cNvCxnSpPr>
            <a:cxnSpLocks/>
          </p:cNvCxnSpPr>
          <p:nvPr/>
        </p:nvCxnSpPr>
        <p:spPr>
          <a:xfrm flipH="1">
            <a:off x="9661236" y="2834988"/>
            <a:ext cx="172200" cy="67952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81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792877" y="362745"/>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2-4</a:t>
            </a:r>
            <a:r>
              <a:rPr lang="ja-JP" altLang="en-US" sz="3600" dirty="0">
                <a:latin typeface="Meiryo UI" panose="020B0604030504040204" pitchFamily="50" charset="-128"/>
                <a:ea typeface="Meiryo UI" panose="020B0604030504040204" pitchFamily="50" charset="-128"/>
              </a:rPr>
              <a:t>　</a:t>
            </a:r>
            <a:r>
              <a:rPr lang="ja-JP" altLang="en-US" sz="3600" dirty="0">
                <a:solidFill>
                  <a:srgbClr val="0070C0"/>
                </a:solidFill>
                <a:latin typeface="Meiryo UI" panose="020B0604030504040204" pitchFamily="50" charset="-128"/>
                <a:ea typeface="Meiryo UI" panose="020B0604030504040204" pitchFamily="50" charset="-128"/>
              </a:rPr>
              <a:t>起き上がり動作</a:t>
            </a:r>
            <a:r>
              <a:rPr lang="ja-JP" altLang="en-US" sz="3600" dirty="0">
                <a:latin typeface="Meiryo UI" panose="020B0604030504040204" pitchFamily="50" charset="-128"/>
                <a:ea typeface="Meiryo UI" panose="020B0604030504040204" pitchFamily="50" charset="-128"/>
              </a:rPr>
              <a:t>の主な要素（</a:t>
            </a:r>
            <a:r>
              <a:rPr lang="en-US" altLang="ja-JP" sz="3600" dirty="0">
                <a:solidFill>
                  <a:srgbClr val="FF00FF"/>
                </a:solidFill>
                <a:latin typeface="Meiryo UI" panose="020B0604030504040204" pitchFamily="50" charset="-128"/>
                <a:ea typeface="Meiryo UI" panose="020B0604030504040204" pitchFamily="50" charset="-128"/>
              </a:rPr>
              <a:t>3</a:t>
            </a:r>
            <a:r>
              <a:rPr lang="ja-JP" altLang="en-US" sz="3600" dirty="0">
                <a:solidFill>
                  <a:srgbClr val="FF00FF"/>
                </a:solidFill>
                <a:latin typeface="Meiryo UI" panose="020B0604030504040204" pitchFamily="50" charset="-128"/>
                <a:ea typeface="Meiryo UI" panose="020B0604030504040204" pitchFamily="50" charset="-128"/>
              </a:rPr>
              <a:t>つ</a:t>
            </a:r>
            <a:r>
              <a:rPr lang="ja-JP" altLang="en-US" sz="3600" dirty="0">
                <a:latin typeface="Meiryo UI" panose="020B0604030504040204" pitchFamily="50" charset="-128"/>
                <a:ea typeface="Meiryo UI" panose="020B0604030504040204" pitchFamily="50" charset="-128"/>
              </a:rPr>
              <a:t>）</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708011" y="2661281"/>
            <a:ext cx="3070804" cy="823912"/>
          </a:xfrm>
        </p:spPr>
        <p:txBody>
          <a:bodyPr rtlCol="0"/>
          <a:lstStyle/>
          <a:p>
            <a:pPr rtl="0"/>
            <a:r>
              <a:rPr lang="ja-JP" altLang="en-US" sz="2800" dirty="0">
                <a:latin typeface="Meiryo UI" panose="020B0604030504040204" pitchFamily="50" charset="-128"/>
                <a:ea typeface="Meiryo UI" panose="020B0604030504040204" pitchFamily="50" charset="-128"/>
              </a:rPr>
              <a:t>①リーチングによる抗重力筋活動（体を起こす）</a:t>
            </a:r>
          </a:p>
        </p:txBody>
      </p:sp>
      <p:sp>
        <p:nvSpPr>
          <p:cNvPr id="7" name="コンテンツ プレースホルダー 6">
            <a:extLst>
              <a:ext uri="{FF2B5EF4-FFF2-40B4-BE49-F238E27FC236}">
                <a16:creationId xmlns:a16="http://schemas.microsoft.com/office/drawing/2014/main" id="{6B35F89A-6CDF-41F7-BD87-18B45BD7330B}"/>
              </a:ext>
            </a:extLst>
          </p:cNvPr>
          <p:cNvSpPr>
            <a:spLocks noGrp="1"/>
          </p:cNvSpPr>
          <p:nvPr>
            <p:ph sz="half" idx="2"/>
          </p:nvPr>
        </p:nvSpPr>
        <p:spPr>
          <a:xfrm>
            <a:off x="802175" y="3642495"/>
            <a:ext cx="2882475" cy="1997867"/>
          </a:xfrm>
        </p:spPr>
        <p:txBody>
          <a:bodyPr vert="horz" lIns="91440" tIns="45720" rIns="91440" bIns="45720" rtlCol="0" anchor="t">
            <a:noAutofit/>
          </a:bodyPr>
          <a:lstStyle/>
          <a:p>
            <a:pPr rtl="0"/>
            <a:r>
              <a:rPr lang="ja-JP" altLang="en-US" sz="2400" noProof="1">
                <a:latin typeface="Meiryo UI" panose="020B0604030504040204" pitchFamily="50" charset="-128"/>
                <a:ea typeface="Meiryo UI" panose="020B0604030504040204" pitchFamily="50" charset="-128"/>
              </a:rPr>
              <a:t>リーチングで起き上がりたい方向に対側の手を伸ばす</a:t>
            </a:r>
            <a:endParaRPr lang="en-US" altLang="ja-JP" sz="2400" noProof="1">
              <a:latin typeface="Meiryo UI" panose="020B0604030504040204" pitchFamily="50" charset="-128"/>
              <a:ea typeface="Meiryo UI" panose="020B0604030504040204" pitchFamily="50" charset="-128"/>
            </a:endParaRPr>
          </a:p>
          <a:p>
            <a:pPr rtl="0"/>
            <a:r>
              <a:rPr lang="en-US" altLang="ja-JP" sz="2400" noProof="1">
                <a:solidFill>
                  <a:srgbClr val="FF0000"/>
                </a:solidFill>
              </a:rPr>
              <a:t>※</a:t>
            </a:r>
            <a:r>
              <a:rPr lang="ja-JP" altLang="en-US" sz="2400" noProof="1">
                <a:solidFill>
                  <a:srgbClr val="FF0000"/>
                </a:solidFill>
                <a:latin typeface="Meiryo UI" panose="020B0604030504040204" pitchFamily="50" charset="-128"/>
                <a:ea typeface="Meiryo UI" panose="020B0604030504040204" pitchFamily="50" charset="-128"/>
              </a:rPr>
              <a:t>最初は寝返りと同じ</a:t>
            </a:r>
            <a:endParaRPr lang="en-US" altLang="ja-JP" sz="2400" noProof="1">
              <a:solidFill>
                <a:srgbClr val="FF0000"/>
              </a:solidFill>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528252" y="1837369"/>
            <a:ext cx="2896671" cy="823912"/>
          </a:xfrm>
        </p:spPr>
        <p:txBody>
          <a:bodyPr rtlCol="0"/>
          <a:lstStyle/>
          <a:p>
            <a:pPr rtl="0"/>
            <a:r>
              <a:rPr lang="ja-JP" altLang="en-US" sz="2800" dirty="0">
                <a:latin typeface="Meiryo UI" panose="020B0604030504040204" pitchFamily="50" charset="-128"/>
                <a:ea typeface="Meiryo UI" panose="020B0604030504040204" pitchFamily="50" charset="-128"/>
              </a:rPr>
              <a:t>②オンエルボー</a:t>
            </a:r>
          </a:p>
        </p:txBody>
      </p:sp>
      <p:sp>
        <p:nvSpPr>
          <p:cNvPr id="3" name="テキスト プレースホルダー 2">
            <a:extLst>
              <a:ext uri="{FF2B5EF4-FFF2-40B4-BE49-F238E27FC236}">
                <a16:creationId xmlns:a16="http://schemas.microsoft.com/office/drawing/2014/main" id="{D5E1C399-8F48-44F5-9461-3C89866D4CE1}"/>
              </a:ext>
            </a:extLst>
          </p:cNvPr>
          <p:cNvSpPr>
            <a:spLocks noGrp="1"/>
          </p:cNvSpPr>
          <p:nvPr>
            <p:ph sz="quarter" idx="4"/>
          </p:nvPr>
        </p:nvSpPr>
        <p:spPr>
          <a:xfrm>
            <a:off x="4437940" y="3642496"/>
            <a:ext cx="2896671" cy="2351904"/>
          </a:xfrm>
        </p:spPr>
        <p:txBody>
          <a:bodyPr rtlCol="0">
            <a:normAutofit fontScale="92500" lnSpcReduction="10000"/>
          </a:bodyPr>
          <a:lstStyle/>
          <a:p>
            <a:r>
              <a:rPr lang="ja-JP" altLang="en-US" sz="2600" u="sng" noProof="1">
                <a:solidFill>
                  <a:srgbClr val="00B050"/>
                </a:solidFill>
                <a:latin typeface="Meiryo UI" panose="020B0604030504040204" pitchFamily="50" charset="-128"/>
                <a:ea typeface="Meiryo UI" panose="020B0604030504040204" pitchFamily="50" charset="-128"/>
              </a:rPr>
              <a:t>手を伸ばす方向を途中で変えて</a:t>
            </a:r>
            <a:r>
              <a:rPr lang="ja-JP" altLang="en-US" sz="2600" u="sng" noProof="1">
                <a:solidFill>
                  <a:srgbClr val="7030A0"/>
                </a:solidFill>
                <a:latin typeface="Meiryo UI" panose="020B0604030504040204" pitchFamily="50" charset="-128"/>
                <a:ea typeface="Meiryo UI" panose="020B0604030504040204" pitchFamily="50" charset="-128"/>
              </a:rPr>
              <a:t>回転軸を変える</a:t>
            </a:r>
            <a:endParaRPr lang="en-US" altLang="ja-JP" sz="2600" u="sng" noProof="1">
              <a:solidFill>
                <a:srgbClr val="7030A0"/>
              </a:solidFill>
              <a:latin typeface="Meiryo UI" panose="020B0604030504040204" pitchFamily="50" charset="-128"/>
              <a:ea typeface="Meiryo UI" panose="020B0604030504040204" pitchFamily="50" charset="-128"/>
            </a:endParaRPr>
          </a:p>
          <a:p>
            <a:r>
              <a:rPr lang="en-US" altLang="ja-JP" sz="2400" dirty="0">
                <a:solidFill>
                  <a:srgbClr val="FF0000"/>
                </a:solidFill>
              </a:rPr>
              <a:t>※</a:t>
            </a:r>
            <a:r>
              <a:rPr lang="ja-JP" altLang="en-US" sz="2400" noProof="1">
                <a:solidFill>
                  <a:srgbClr val="FF0000"/>
                </a:solidFill>
              </a:rPr>
              <a:t>急制動と慣性を使う</a:t>
            </a:r>
            <a:endParaRPr lang="ja-JP" altLang="en-US" sz="2400" noProof="1">
              <a:solidFill>
                <a:srgbClr val="FF0000"/>
              </a:solidFill>
              <a:latin typeface="Meiryo UI" panose="020B0604030504040204" pitchFamily="50" charset="-128"/>
              <a:ea typeface="Meiryo UI" panose="020B0604030504040204" pitchFamily="50" charset="-128"/>
            </a:endParaRPr>
          </a:p>
          <a:p>
            <a:r>
              <a:rPr lang="en-US" altLang="ja-JP" sz="2400" dirty="0">
                <a:solidFill>
                  <a:srgbClr val="FF0000"/>
                </a:solidFill>
                <a:latin typeface="Meiryo UI" panose="020B0604030504040204" pitchFamily="50" charset="-128"/>
                <a:ea typeface="Meiryo UI" panose="020B0604030504040204" pitchFamily="50" charset="-128"/>
              </a:rPr>
              <a:t>※</a:t>
            </a:r>
            <a:r>
              <a:rPr lang="ja-JP" altLang="en-US" sz="2400" dirty="0">
                <a:solidFill>
                  <a:srgbClr val="FF0000"/>
                </a:solidFill>
                <a:latin typeface="Meiryo UI" panose="020B0604030504040204" pitchFamily="50" charset="-128"/>
                <a:ea typeface="Meiryo UI" panose="020B0604030504040204" pitchFamily="50" charset="-128"/>
              </a:rPr>
              <a:t>肩関節から肘関節に回転の中心を移す</a:t>
            </a:r>
            <a:endParaRPr lang="en-US" altLang="ja-JP" sz="2400" dirty="0">
              <a:solidFill>
                <a:srgbClr val="FF0000"/>
              </a:solidFill>
              <a:latin typeface="Meiryo UI" panose="020B0604030504040204" pitchFamily="50" charset="-128"/>
              <a:ea typeface="Meiryo UI" panose="020B0604030504040204" pitchFamily="50" charset="-128"/>
            </a:endParaRPr>
          </a:p>
          <a:p>
            <a:pPr rtl="0"/>
            <a:endParaRPr lang="ja-JP" altLang="en-US" sz="2000" dirty="0">
              <a:latin typeface="Meiryo UI" panose="020B0604030504040204" pitchFamily="50" charset="-128"/>
              <a:ea typeface="Meiryo UI" panose="020B0604030504040204" pitchFamily="50" charset="-128"/>
            </a:endParaRP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7960016" y="1837369"/>
            <a:ext cx="3523973" cy="823912"/>
          </a:xfrm>
        </p:spPr>
        <p:txBody>
          <a:bodyPr vert="horz" lIns="91440" tIns="45720" rIns="91440" bIns="45720" rtlCol="0" anchor="b">
            <a:noAutofit/>
          </a:bodyPr>
          <a:lstStyle/>
          <a:p>
            <a:pPr rtl="0"/>
            <a:r>
              <a:rPr lang="ja-JP" altLang="en-US" sz="2800" dirty="0">
                <a:latin typeface="Meiryo UI" panose="020B0604030504040204" pitchFamily="50" charset="-128"/>
                <a:ea typeface="Meiryo UI" panose="020B0604030504040204" pitchFamily="50" charset="-128"/>
              </a:rPr>
              <a:t>③オンハンド～長座位</a:t>
            </a:r>
          </a:p>
        </p:txBody>
      </p:sp>
      <p:sp>
        <p:nvSpPr>
          <p:cNvPr id="8" name="テキスト プレースホルダー 7">
            <a:extLst>
              <a:ext uri="{FF2B5EF4-FFF2-40B4-BE49-F238E27FC236}">
                <a16:creationId xmlns:a16="http://schemas.microsoft.com/office/drawing/2014/main" id="{E92B9716-8D44-4864-8986-720957B34362}"/>
              </a:ext>
            </a:extLst>
          </p:cNvPr>
          <p:cNvSpPr>
            <a:spLocks noGrp="1"/>
          </p:cNvSpPr>
          <p:nvPr>
            <p:ph sz="half" idx="14"/>
          </p:nvPr>
        </p:nvSpPr>
        <p:spPr>
          <a:xfrm>
            <a:off x="8071040" y="3642496"/>
            <a:ext cx="3301924" cy="1997867"/>
          </a:xfrm>
        </p:spPr>
        <p:txBody>
          <a:bodyPr rtlCol="0">
            <a:normAutofit/>
          </a:bodyPr>
          <a:lstStyle/>
          <a:p>
            <a:pPr rtl="0"/>
            <a:r>
              <a:rPr lang="ja-JP" altLang="en-US" sz="2400" dirty="0">
                <a:latin typeface="Meiryo UI" panose="020B0604030504040204" pitchFamily="50" charset="-128"/>
                <a:ea typeface="Meiryo UI" panose="020B0604030504040204" pitchFamily="50" charset="-128"/>
              </a:rPr>
              <a:t>肘を張って肘関節から</a:t>
            </a:r>
            <a:r>
              <a:rPr lang="ja-JP" altLang="en-US" sz="2400" dirty="0">
                <a:solidFill>
                  <a:srgbClr val="C00000"/>
                </a:solidFill>
                <a:latin typeface="Meiryo UI" panose="020B0604030504040204" pitchFamily="50" charset="-128"/>
                <a:ea typeface="Meiryo UI" panose="020B0604030504040204" pitchFamily="50" charset="-128"/>
              </a:rPr>
              <a:t>手関節</a:t>
            </a:r>
            <a:r>
              <a:rPr lang="ja-JP" altLang="en-US" sz="2400" dirty="0">
                <a:latin typeface="Meiryo UI" panose="020B0604030504040204" pitchFamily="50" charset="-128"/>
                <a:ea typeface="Meiryo UI" panose="020B0604030504040204" pitchFamily="50" charset="-128"/>
              </a:rPr>
              <a:t>へ回転の中心を移す</a:t>
            </a:r>
            <a:endParaRPr lang="en-US" altLang="ja-JP" sz="2400" dirty="0">
              <a:latin typeface="Meiryo UI" panose="020B0604030504040204" pitchFamily="50" charset="-128"/>
              <a:ea typeface="Meiryo UI" panose="020B0604030504040204" pitchFamily="50" charset="-128"/>
            </a:endParaRPr>
          </a:p>
          <a:p>
            <a:pPr rtl="0"/>
            <a:r>
              <a:rPr lang="ja-JP" altLang="en-US" sz="2400" dirty="0"/>
              <a:t>長座になる</a:t>
            </a:r>
            <a:endParaRPr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3331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774977" y="272796"/>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2-5</a:t>
            </a:r>
            <a:r>
              <a:rPr lang="ja-JP" altLang="en-US" sz="3600" dirty="0">
                <a:latin typeface="Meiryo UI" panose="020B0604030504040204" pitchFamily="50" charset="-128"/>
                <a:ea typeface="Meiryo UI" panose="020B0604030504040204" pitchFamily="50" charset="-128"/>
              </a:rPr>
              <a:t>　起き上がり動作の実際</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866935" y="1944200"/>
            <a:ext cx="3070804" cy="823912"/>
          </a:xfrm>
        </p:spPr>
        <p:txBody>
          <a:bodyPr rtlCol="0"/>
          <a:lstStyle/>
          <a:p>
            <a:pPr rtl="0"/>
            <a:r>
              <a:rPr lang="ja-JP" altLang="en-US" sz="2400" dirty="0">
                <a:latin typeface="Meiryo UI" panose="020B0604030504040204" pitchFamily="50" charset="-128"/>
                <a:ea typeface="Meiryo UI" panose="020B0604030504040204" pitchFamily="50" charset="-128"/>
              </a:rPr>
              <a:t>①リーチングによる抗重力筋活動（体を起こす）</a:t>
            </a: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435887" y="1248534"/>
            <a:ext cx="2896671" cy="823912"/>
          </a:xfrm>
        </p:spPr>
        <p:txBody>
          <a:bodyPr rtlCol="0"/>
          <a:lstStyle/>
          <a:p>
            <a:pPr rtl="0"/>
            <a:r>
              <a:rPr lang="ja-JP" altLang="en-US" sz="28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②オンエルボー</a:t>
            </a: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7451971" y="1273881"/>
            <a:ext cx="4379811" cy="823912"/>
          </a:xfrm>
        </p:spPr>
        <p:txBody>
          <a:bodyPr vert="horz" lIns="91440" tIns="45720" rIns="91440" bIns="45720" rtlCol="0" anchor="b">
            <a:noAutofit/>
          </a:bodyPr>
          <a:lstStyle/>
          <a:p>
            <a:pPr rtl="0"/>
            <a:r>
              <a:rPr lang="ja-JP" altLang="en-US" sz="28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③オンハンド～長座位</a:t>
            </a:r>
          </a:p>
        </p:txBody>
      </p:sp>
      <p:pic>
        <p:nvPicPr>
          <p:cNvPr id="9" name="コンテンツ プレースホルダー 8">
            <a:extLst>
              <a:ext uri="{FF2B5EF4-FFF2-40B4-BE49-F238E27FC236}">
                <a16:creationId xmlns:a16="http://schemas.microsoft.com/office/drawing/2014/main" id="{0DED8975-0570-0838-F391-92A569D8C57D}"/>
              </a:ext>
            </a:extLst>
          </p:cNvPr>
          <p:cNvPicPr>
            <a:picLocks noGrp="1" noChangeAspect="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bwMode="auto">
          <a:xfrm>
            <a:off x="421313" y="3113953"/>
            <a:ext cx="3368578" cy="2945102"/>
          </a:xfrm>
          <a:prstGeom prst="rect">
            <a:avLst/>
          </a:prstGeom>
          <a:noFill/>
          <a:ln>
            <a:noFill/>
          </a:ln>
        </p:spPr>
      </p:pic>
      <p:pic>
        <p:nvPicPr>
          <p:cNvPr id="10" name="コンテンツ プレースホルダー 9">
            <a:extLst>
              <a:ext uri="{FF2B5EF4-FFF2-40B4-BE49-F238E27FC236}">
                <a16:creationId xmlns:a16="http://schemas.microsoft.com/office/drawing/2014/main" id="{1842E7BA-47BA-53AB-8BDD-CDF2C56D908E}"/>
              </a:ext>
            </a:extLst>
          </p:cNvPr>
          <p:cNvPicPr>
            <a:picLocks noGrp="1"/>
          </p:cNvPicPr>
          <p:nvPr>
            <p:ph sz="quarter" idx="4"/>
          </p:nvPr>
        </p:nvPicPr>
        <p:blipFill>
          <a:blip r:embed="rId5" r:link="rId6">
            <a:extLst>
              <a:ext uri="{28A0092B-C50C-407E-A947-70E740481C1C}">
                <a14:useLocalDpi xmlns:a14="http://schemas.microsoft.com/office/drawing/2010/main" val="0"/>
              </a:ext>
            </a:extLst>
          </a:blip>
          <a:srcRect/>
          <a:stretch>
            <a:fillRect/>
          </a:stretch>
        </p:blipFill>
        <p:spPr bwMode="auto">
          <a:xfrm>
            <a:off x="4296791" y="3113953"/>
            <a:ext cx="3512431" cy="2937165"/>
          </a:xfrm>
          <a:prstGeom prst="rect">
            <a:avLst/>
          </a:prstGeom>
          <a:noFill/>
          <a:ln>
            <a:noFill/>
          </a:ln>
        </p:spPr>
      </p:pic>
      <p:pic>
        <p:nvPicPr>
          <p:cNvPr id="11" name="コンテンツ プレースホルダー 10">
            <a:extLst>
              <a:ext uri="{FF2B5EF4-FFF2-40B4-BE49-F238E27FC236}">
                <a16:creationId xmlns:a16="http://schemas.microsoft.com/office/drawing/2014/main" id="{92391BF9-C010-4342-ACA8-9FD1F8C26CC4}"/>
              </a:ext>
            </a:extLst>
          </p:cNvPr>
          <p:cNvPicPr>
            <a:picLocks noGrp="1"/>
          </p:cNvPicPr>
          <p:nvPr>
            <p:ph sz="half" idx="14"/>
          </p:nvPr>
        </p:nvPicPr>
        <p:blipFill>
          <a:blip r:embed="rId7" r:link="rId8">
            <a:extLst>
              <a:ext uri="{28A0092B-C50C-407E-A947-70E740481C1C}">
                <a14:useLocalDpi xmlns:a14="http://schemas.microsoft.com/office/drawing/2010/main" val="0"/>
              </a:ext>
            </a:extLst>
          </a:blip>
          <a:srcRect/>
          <a:stretch>
            <a:fillRect/>
          </a:stretch>
        </p:blipFill>
        <p:spPr bwMode="auto">
          <a:xfrm>
            <a:off x="8319267" y="3121891"/>
            <a:ext cx="3368577" cy="2937164"/>
          </a:xfrm>
          <a:prstGeom prst="rect">
            <a:avLst/>
          </a:prstGeom>
          <a:noFill/>
          <a:ln>
            <a:noFill/>
          </a:ln>
        </p:spPr>
      </p:pic>
      <p:cxnSp>
        <p:nvCxnSpPr>
          <p:cNvPr id="12" name="直線矢印コネクタ 11">
            <a:extLst>
              <a:ext uri="{FF2B5EF4-FFF2-40B4-BE49-F238E27FC236}">
                <a16:creationId xmlns:a16="http://schemas.microsoft.com/office/drawing/2014/main" id="{050923F1-DA36-03FB-A659-8C592B31F3C3}"/>
              </a:ext>
            </a:extLst>
          </p:cNvPr>
          <p:cNvCxnSpPr>
            <a:cxnSpLocks/>
          </p:cNvCxnSpPr>
          <p:nvPr/>
        </p:nvCxnSpPr>
        <p:spPr>
          <a:xfrm>
            <a:off x="1632700" y="3363631"/>
            <a:ext cx="472902" cy="2253673"/>
          </a:xfrm>
          <a:prstGeom prst="straightConnector1">
            <a:avLst/>
          </a:prstGeom>
          <a:ln w="603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791125AC-20B8-E60E-58D5-8D655D8F5FF7}"/>
              </a:ext>
            </a:extLst>
          </p:cNvPr>
          <p:cNvCxnSpPr>
            <a:cxnSpLocks/>
          </p:cNvCxnSpPr>
          <p:nvPr/>
        </p:nvCxnSpPr>
        <p:spPr>
          <a:xfrm>
            <a:off x="5647771" y="3279844"/>
            <a:ext cx="472902" cy="2253673"/>
          </a:xfrm>
          <a:prstGeom prst="straightConnector1">
            <a:avLst/>
          </a:prstGeom>
          <a:ln w="60325">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93B2AA2-08FD-B1E0-8769-C99E291C0C76}"/>
              </a:ext>
            </a:extLst>
          </p:cNvPr>
          <p:cNvCxnSpPr>
            <a:cxnSpLocks/>
          </p:cNvCxnSpPr>
          <p:nvPr/>
        </p:nvCxnSpPr>
        <p:spPr>
          <a:xfrm>
            <a:off x="5647771" y="3254301"/>
            <a:ext cx="1804200" cy="2102790"/>
          </a:xfrm>
          <a:prstGeom prst="straightConnector1">
            <a:avLst/>
          </a:prstGeom>
          <a:ln w="603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530E483F-CB0B-5B69-C646-AADE6B2EA122}"/>
              </a:ext>
            </a:extLst>
          </p:cNvPr>
          <p:cNvSpPr/>
          <p:nvPr/>
        </p:nvSpPr>
        <p:spPr>
          <a:xfrm>
            <a:off x="1351793" y="4567001"/>
            <a:ext cx="358082" cy="29780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FEA80270-DC32-A722-7EA1-BC3A1E805A30}"/>
              </a:ext>
            </a:extLst>
          </p:cNvPr>
          <p:cNvSpPr/>
          <p:nvPr/>
        </p:nvSpPr>
        <p:spPr>
          <a:xfrm>
            <a:off x="5517456" y="4908131"/>
            <a:ext cx="358082" cy="29780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4A840626-E191-6657-970E-9AC0386CE118}"/>
              </a:ext>
            </a:extLst>
          </p:cNvPr>
          <p:cNvSpPr/>
          <p:nvPr/>
        </p:nvSpPr>
        <p:spPr>
          <a:xfrm>
            <a:off x="8981161" y="5384613"/>
            <a:ext cx="358082" cy="29780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7469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949354" y="523061"/>
            <a:ext cx="10293292"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2-6</a:t>
            </a:r>
            <a:r>
              <a:rPr lang="ja-JP" altLang="en-US" sz="3600" dirty="0">
                <a:latin typeface="Meiryo UI" panose="020B0604030504040204" pitchFamily="50" charset="-128"/>
                <a:ea typeface="Meiryo UI" panose="020B0604030504040204" pitchFamily="50" charset="-128"/>
              </a:rPr>
              <a:t>　起立（立ち上がり）の主な要素（</a:t>
            </a:r>
            <a:r>
              <a:rPr lang="en-US" altLang="ja-JP" sz="3600" dirty="0">
                <a:solidFill>
                  <a:srgbClr val="FF00FF"/>
                </a:solidFill>
                <a:latin typeface="Meiryo UI" panose="020B0604030504040204" pitchFamily="50" charset="-128"/>
                <a:ea typeface="Meiryo UI" panose="020B0604030504040204" pitchFamily="50" charset="-128"/>
              </a:rPr>
              <a:t>3</a:t>
            </a:r>
            <a:r>
              <a:rPr lang="ja-JP" altLang="en-US" sz="3600" dirty="0">
                <a:solidFill>
                  <a:srgbClr val="FF00FF"/>
                </a:solidFill>
                <a:latin typeface="Meiryo UI" panose="020B0604030504040204" pitchFamily="50" charset="-128"/>
                <a:ea typeface="Meiryo UI" panose="020B0604030504040204" pitchFamily="50" charset="-128"/>
              </a:rPr>
              <a:t>つ</a:t>
            </a:r>
            <a:r>
              <a:rPr lang="ja-JP" altLang="en-US" sz="3600" dirty="0">
                <a:latin typeface="Meiryo UI" panose="020B0604030504040204" pitchFamily="50" charset="-128"/>
                <a:ea typeface="Meiryo UI" panose="020B0604030504040204" pitchFamily="50" charset="-128"/>
              </a:rPr>
              <a:t>）</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696286" y="2390327"/>
            <a:ext cx="3429293" cy="823912"/>
          </a:xfrm>
        </p:spPr>
        <p:txBody>
          <a:bodyPr rtlCol="0"/>
          <a:lstStyle/>
          <a:p>
            <a:pPr rtl="0"/>
            <a:r>
              <a:rPr lang="ja-JP" altLang="en-US" sz="2800" dirty="0">
                <a:latin typeface="Meiryo UI" panose="020B0604030504040204" pitchFamily="50" charset="-128"/>
                <a:ea typeface="Meiryo UI" panose="020B0604030504040204" pitchFamily="50" charset="-128"/>
              </a:rPr>
              <a:t>①背筋を伸ばして体を起こす（構える）</a:t>
            </a:r>
          </a:p>
        </p:txBody>
      </p:sp>
      <p:sp>
        <p:nvSpPr>
          <p:cNvPr id="7" name="コンテンツ プレースホルダー 6">
            <a:extLst>
              <a:ext uri="{FF2B5EF4-FFF2-40B4-BE49-F238E27FC236}">
                <a16:creationId xmlns:a16="http://schemas.microsoft.com/office/drawing/2014/main" id="{6B35F89A-6CDF-41F7-BD87-18B45BD7330B}"/>
              </a:ext>
            </a:extLst>
          </p:cNvPr>
          <p:cNvSpPr>
            <a:spLocks noGrp="1"/>
          </p:cNvSpPr>
          <p:nvPr>
            <p:ph sz="half" idx="2"/>
          </p:nvPr>
        </p:nvSpPr>
        <p:spPr>
          <a:xfrm>
            <a:off x="949354" y="3795274"/>
            <a:ext cx="2882475" cy="1997867"/>
          </a:xfrm>
        </p:spPr>
        <p:txBody>
          <a:bodyPr vert="horz" lIns="91440" tIns="45720" rIns="91440" bIns="45720" rtlCol="0" anchor="t">
            <a:normAutofit/>
          </a:bodyPr>
          <a:lstStyle/>
          <a:p>
            <a:pPr rtl="0"/>
            <a:r>
              <a:rPr lang="ja-JP" altLang="en-US" sz="2400" noProof="1">
                <a:latin typeface="Meiryo UI" panose="020B0604030504040204" pitchFamily="50" charset="-128"/>
                <a:ea typeface="Meiryo UI" panose="020B0604030504040204" pitchFamily="50" charset="-128"/>
              </a:rPr>
              <a:t>骨盤を</a:t>
            </a:r>
            <a:r>
              <a:rPr lang="ja-JP" altLang="en-US" sz="2400" noProof="1">
                <a:solidFill>
                  <a:srgbClr val="0070C0"/>
                </a:solidFill>
                <a:latin typeface="Meiryo UI" panose="020B0604030504040204" pitchFamily="50" charset="-128"/>
                <a:ea typeface="Meiryo UI" panose="020B0604030504040204" pitchFamily="50" charset="-128"/>
              </a:rPr>
              <a:t>前傾</a:t>
            </a:r>
            <a:r>
              <a:rPr lang="ja-JP" altLang="en-US" sz="2400" noProof="1">
                <a:latin typeface="Meiryo UI" panose="020B0604030504040204" pitchFamily="50" charset="-128"/>
                <a:ea typeface="Meiryo UI" panose="020B0604030504040204" pitchFamily="50" charset="-128"/>
              </a:rPr>
              <a:t>させる</a:t>
            </a:r>
            <a:endParaRPr lang="en-US" altLang="ja-JP" sz="2400" noProof="1">
              <a:latin typeface="Meiryo UI" panose="020B0604030504040204" pitchFamily="50" charset="-128"/>
              <a:ea typeface="Meiryo UI" panose="020B0604030504040204" pitchFamily="50" charset="-128"/>
            </a:endParaRPr>
          </a:p>
          <a:p>
            <a:pPr rtl="0"/>
            <a:r>
              <a:rPr lang="ja-JP" altLang="en-US" sz="2400" noProof="1"/>
              <a:t>腰椎の</a:t>
            </a:r>
            <a:r>
              <a:rPr lang="ja-JP" altLang="en-US" sz="2400" noProof="1">
                <a:solidFill>
                  <a:srgbClr val="0070C0"/>
                </a:solidFill>
              </a:rPr>
              <a:t>前弯</a:t>
            </a:r>
            <a:r>
              <a:rPr lang="ja-JP" altLang="en-US" sz="2400" noProof="1"/>
              <a:t>を強める</a:t>
            </a:r>
            <a:endParaRPr lang="en-US" altLang="ja-JP" sz="2400" noProof="1"/>
          </a:p>
          <a:p>
            <a:pPr rtl="0"/>
            <a:r>
              <a:rPr lang="ja-JP" altLang="en-US" sz="2400" noProof="1"/>
              <a:t>胸椎を</a:t>
            </a:r>
            <a:r>
              <a:rPr lang="ja-JP" altLang="en-US" sz="2400" noProof="1">
                <a:solidFill>
                  <a:srgbClr val="0070C0"/>
                </a:solidFill>
              </a:rPr>
              <a:t>伸展</a:t>
            </a:r>
            <a:r>
              <a:rPr lang="ja-JP" altLang="en-US" sz="2400" noProof="1"/>
              <a:t>させる（伸びあがる）</a:t>
            </a:r>
            <a:endParaRPr lang="en-US" altLang="ja-JP" sz="2400" noProof="1"/>
          </a:p>
          <a:p>
            <a:pPr rtl="0"/>
            <a:endParaRPr lang="ja-JP" altLang="en-US" sz="2400" noProof="1">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446165" y="2429659"/>
            <a:ext cx="3523376" cy="823912"/>
          </a:xfrm>
        </p:spPr>
        <p:txBody>
          <a:bodyPr rtlCol="0"/>
          <a:lstStyle/>
          <a:p>
            <a:pPr rtl="0"/>
            <a:r>
              <a:rPr lang="ja-JP" altLang="en-US" sz="2800" dirty="0">
                <a:latin typeface="Meiryo UI" panose="020B0604030504040204" pitchFamily="50" charset="-128"/>
                <a:ea typeface="Meiryo UI" panose="020B0604030504040204" pitchFamily="50" charset="-128"/>
              </a:rPr>
              <a:t>②重心移動（前方＋上方）</a:t>
            </a:r>
            <a:r>
              <a:rPr lang="en-US" altLang="ja-JP" dirty="0">
                <a:solidFill>
                  <a:srgbClr val="C00000"/>
                </a:solidFill>
                <a:latin typeface="Meiryo UI" panose="020B0604030504040204" pitchFamily="50" charset="-128"/>
                <a:ea typeface="Meiryo UI" panose="020B0604030504040204" pitchFamily="50" charset="-128"/>
              </a:rPr>
              <a:t>※</a:t>
            </a:r>
            <a:r>
              <a:rPr lang="ja-JP" altLang="en-US" dirty="0">
                <a:solidFill>
                  <a:srgbClr val="C00000"/>
                </a:solidFill>
                <a:latin typeface="Meiryo UI" panose="020B0604030504040204" pitchFamily="50" charset="-128"/>
                <a:ea typeface="Meiryo UI" panose="020B0604030504040204" pitchFamily="50" charset="-128"/>
              </a:rPr>
              <a:t>殿部離床</a:t>
            </a:r>
          </a:p>
        </p:txBody>
      </p:sp>
      <p:sp>
        <p:nvSpPr>
          <p:cNvPr id="3" name="テキスト プレースホルダー 2">
            <a:extLst>
              <a:ext uri="{FF2B5EF4-FFF2-40B4-BE49-F238E27FC236}">
                <a16:creationId xmlns:a16="http://schemas.microsoft.com/office/drawing/2014/main" id="{D5E1C399-8F48-44F5-9461-3C89866D4CE1}"/>
              </a:ext>
            </a:extLst>
          </p:cNvPr>
          <p:cNvSpPr>
            <a:spLocks noGrp="1"/>
          </p:cNvSpPr>
          <p:nvPr>
            <p:ph sz="quarter" idx="4"/>
          </p:nvPr>
        </p:nvSpPr>
        <p:spPr>
          <a:xfrm>
            <a:off x="4446165" y="3795273"/>
            <a:ext cx="2896671" cy="1997867"/>
          </a:xfrm>
        </p:spPr>
        <p:txBody>
          <a:bodyPr rtlCol="0">
            <a:normAutofit/>
          </a:bodyPr>
          <a:lstStyle/>
          <a:p>
            <a:pPr rtl="0"/>
            <a:r>
              <a:rPr lang="ja-JP" altLang="en-US" sz="2400" dirty="0">
                <a:latin typeface="Meiryo UI" panose="020B0604030504040204" pitchFamily="50" charset="-128"/>
                <a:ea typeface="Meiryo UI" panose="020B0604030504040204" pitchFamily="50" charset="-128"/>
              </a:rPr>
              <a:t>股関節を</a:t>
            </a:r>
            <a:r>
              <a:rPr lang="ja-JP" altLang="en-US" sz="2400" dirty="0">
                <a:solidFill>
                  <a:srgbClr val="C00000"/>
                </a:solidFill>
                <a:latin typeface="Meiryo UI" panose="020B0604030504040204" pitchFamily="50" charset="-128"/>
                <a:ea typeface="Meiryo UI" panose="020B0604030504040204" pitchFamily="50" charset="-128"/>
              </a:rPr>
              <a:t>屈曲</a:t>
            </a:r>
            <a:r>
              <a:rPr lang="ja-JP" altLang="en-US" sz="2400" dirty="0">
                <a:latin typeface="Meiryo UI" panose="020B0604030504040204" pitchFamily="50" charset="-128"/>
                <a:ea typeface="Meiryo UI" panose="020B0604030504040204" pitchFamily="50" charset="-128"/>
              </a:rPr>
              <a:t>させる</a:t>
            </a:r>
            <a:endParaRPr lang="en-US" altLang="ja-JP" sz="2400" dirty="0">
              <a:latin typeface="Meiryo UI" panose="020B0604030504040204" pitchFamily="50" charset="-128"/>
              <a:ea typeface="Meiryo UI" panose="020B0604030504040204" pitchFamily="50" charset="-128"/>
            </a:endParaRPr>
          </a:p>
          <a:p>
            <a:pPr rtl="0"/>
            <a:r>
              <a:rPr lang="ja-JP" altLang="en-US" sz="2400" dirty="0"/>
              <a:t>体幹の</a:t>
            </a:r>
            <a:r>
              <a:rPr lang="ja-JP" altLang="en-US" sz="2400" dirty="0">
                <a:solidFill>
                  <a:srgbClr val="0070C0"/>
                </a:solidFill>
              </a:rPr>
              <a:t>伸筋</a:t>
            </a:r>
            <a:r>
              <a:rPr lang="ja-JP" altLang="en-US" sz="2400" dirty="0"/>
              <a:t>を高める</a:t>
            </a:r>
            <a:endParaRPr lang="en-US" altLang="ja-JP" sz="2400" dirty="0"/>
          </a:p>
          <a:p>
            <a:pPr rtl="0"/>
            <a:r>
              <a:rPr lang="en-US" altLang="ja-JP" sz="2000" dirty="0">
                <a:solidFill>
                  <a:srgbClr val="FF0000"/>
                </a:solidFill>
                <a:latin typeface="Meiryo UI" panose="020B0604030504040204" pitchFamily="50" charset="-128"/>
                <a:ea typeface="Meiryo UI" panose="020B0604030504040204" pitchFamily="50" charset="-128"/>
              </a:rPr>
              <a:t>※</a:t>
            </a:r>
            <a:r>
              <a:rPr lang="ja-JP" altLang="en-US" sz="2000" dirty="0">
                <a:solidFill>
                  <a:srgbClr val="FF0000"/>
                </a:solidFill>
                <a:latin typeface="Meiryo UI" panose="020B0604030504040204" pitchFamily="50" charset="-128"/>
                <a:ea typeface="Meiryo UI" panose="020B0604030504040204" pitchFamily="50" charset="-128"/>
              </a:rPr>
              <a:t>リーチングを斜め上方に行うイメージで</a:t>
            </a: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8360171" y="2017703"/>
            <a:ext cx="2882475" cy="823912"/>
          </a:xfrm>
        </p:spPr>
        <p:txBody>
          <a:bodyPr vert="horz" lIns="91440" tIns="45720" rIns="91440" bIns="45720" rtlCol="0" anchor="b">
            <a:normAutofit/>
          </a:bodyPr>
          <a:lstStyle/>
          <a:p>
            <a:pPr rtl="0"/>
            <a:r>
              <a:rPr lang="ja-JP" altLang="en-US" sz="2800" dirty="0">
                <a:latin typeface="Meiryo UI" panose="020B0604030504040204" pitchFamily="50" charset="-128"/>
                <a:ea typeface="Meiryo UI" panose="020B0604030504040204" pitchFamily="50" charset="-128"/>
              </a:rPr>
              <a:t>③膝を伸ばす</a:t>
            </a:r>
          </a:p>
        </p:txBody>
      </p:sp>
      <p:sp>
        <p:nvSpPr>
          <p:cNvPr id="8" name="テキスト プレースホルダー 7">
            <a:extLst>
              <a:ext uri="{FF2B5EF4-FFF2-40B4-BE49-F238E27FC236}">
                <a16:creationId xmlns:a16="http://schemas.microsoft.com/office/drawing/2014/main" id="{E92B9716-8D44-4864-8986-720957B34362}"/>
              </a:ext>
            </a:extLst>
          </p:cNvPr>
          <p:cNvSpPr>
            <a:spLocks noGrp="1"/>
          </p:cNvSpPr>
          <p:nvPr>
            <p:ph sz="half" idx="14"/>
          </p:nvPr>
        </p:nvSpPr>
        <p:spPr>
          <a:xfrm>
            <a:off x="8156580" y="3795273"/>
            <a:ext cx="3266971" cy="1997867"/>
          </a:xfrm>
        </p:spPr>
        <p:txBody>
          <a:bodyPr rtlCol="0">
            <a:normAutofit/>
          </a:bodyPr>
          <a:lstStyle/>
          <a:p>
            <a:pPr rtl="0"/>
            <a:r>
              <a:rPr lang="ja-JP" altLang="en-US" sz="2400" dirty="0">
                <a:latin typeface="Meiryo UI" panose="020B0604030504040204" pitchFamily="50" charset="-128"/>
                <a:ea typeface="Meiryo UI" panose="020B0604030504040204" pitchFamily="50" charset="-128"/>
              </a:rPr>
              <a:t>足首を</a:t>
            </a:r>
            <a:r>
              <a:rPr lang="ja-JP" altLang="en-US" sz="2400" dirty="0">
                <a:solidFill>
                  <a:srgbClr val="7030A0"/>
                </a:solidFill>
                <a:latin typeface="Meiryo UI" panose="020B0604030504040204" pitchFamily="50" charset="-128"/>
                <a:ea typeface="Meiryo UI" panose="020B0604030504040204" pitchFamily="50" charset="-128"/>
              </a:rPr>
              <a:t>固定</a:t>
            </a:r>
            <a:r>
              <a:rPr lang="ja-JP" altLang="en-US" sz="2400" dirty="0">
                <a:latin typeface="Meiryo UI" panose="020B0604030504040204" pitchFamily="50" charset="-128"/>
                <a:ea typeface="Meiryo UI" panose="020B0604030504040204" pitchFamily="50" charset="-128"/>
              </a:rPr>
              <a:t>する</a:t>
            </a:r>
            <a:endParaRPr lang="en-US" altLang="ja-JP" sz="2400" dirty="0">
              <a:latin typeface="Meiryo UI" panose="020B0604030504040204" pitchFamily="50" charset="-128"/>
              <a:ea typeface="Meiryo UI" panose="020B0604030504040204" pitchFamily="50" charset="-128"/>
            </a:endParaRPr>
          </a:p>
          <a:p>
            <a:pPr rtl="0"/>
            <a:r>
              <a:rPr lang="ja-JP" altLang="en-US" sz="2400" dirty="0"/>
              <a:t>股関節の運動を膝へ移す</a:t>
            </a:r>
            <a:endParaRPr lang="en-US" altLang="ja-JP" sz="2400" dirty="0"/>
          </a:p>
          <a:p>
            <a:pPr rtl="0"/>
            <a:r>
              <a:rPr lang="en-US" altLang="ja-JP" sz="2400" dirty="0">
                <a:solidFill>
                  <a:srgbClr val="FF0000"/>
                </a:solidFill>
                <a:latin typeface="Meiryo UI" panose="020B0604030504040204" pitchFamily="50" charset="-128"/>
                <a:ea typeface="Meiryo UI" panose="020B0604030504040204" pitchFamily="50" charset="-128"/>
              </a:rPr>
              <a:t>※</a:t>
            </a:r>
            <a:r>
              <a:rPr lang="ja-JP" altLang="en-US" sz="2400" dirty="0">
                <a:solidFill>
                  <a:srgbClr val="FF0000"/>
                </a:solidFill>
                <a:latin typeface="Meiryo UI" panose="020B0604030504040204" pitchFamily="50" charset="-128"/>
                <a:ea typeface="Meiryo UI" panose="020B0604030504040204" pitchFamily="50" charset="-128"/>
              </a:rPr>
              <a:t>ハムストリングスの活用</a:t>
            </a:r>
          </a:p>
        </p:txBody>
      </p:sp>
    </p:spTree>
    <p:extLst>
      <p:ext uri="{BB962C8B-B14F-4D97-AF65-F5344CB8AC3E}">
        <p14:creationId xmlns:p14="http://schemas.microsoft.com/office/powerpoint/2010/main" val="913557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061207" y="-93871"/>
            <a:ext cx="10293292"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2-7</a:t>
            </a:r>
            <a:r>
              <a:rPr lang="ja-JP" altLang="en-US" sz="3600" dirty="0">
                <a:latin typeface="Meiryo UI" panose="020B0604030504040204" pitchFamily="50" charset="-128"/>
                <a:ea typeface="Meiryo UI" panose="020B0604030504040204" pitchFamily="50" charset="-128"/>
              </a:rPr>
              <a:t>　起立（立ち上がり）の実際</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517153" y="1140661"/>
            <a:ext cx="3429293" cy="823912"/>
          </a:xfrm>
        </p:spPr>
        <p:txBody>
          <a:bodyPr rtlCol="0"/>
          <a:lstStyle/>
          <a:p>
            <a:pPr rtl="0"/>
            <a:r>
              <a:rPr lang="ja-JP" altLang="en-US" dirty="0">
                <a:latin typeface="Meiryo UI" panose="020B0604030504040204" pitchFamily="50" charset="-128"/>
                <a:ea typeface="Meiryo UI" panose="020B0604030504040204" pitchFamily="50" charset="-128"/>
              </a:rPr>
              <a:t>①背筋を伸ばして体を起こす（構える）</a:t>
            </a: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337076" y="1140661"/>
            <a:ext cx="3523376" cy="823912"/>
          </a:xfrm>
        </p:spPr>
        <p:txBody>
          <a:bodyPr rtlCol="0"/>
          <a:lstStyle/>
          <a:p>
            <a:pPr rtl="0"/>
            <a:r>
              <a:rPr lang="ja-JP" altLang="en-US" dirty="0">
                <a:latin typeface="Meiryo UI" panose="020B0604030504040204" pitchFamily="50" charset="-128"/>
                <a:ea typeface="Meiryo UI" panose="020B0604030504040204" pitchFamily="50" charset="-128"/>
              </a:rPr>
              <a:t>②重心移動（前方＋上方）</a:t>
            </a:r>
            <a:r>
              <a:rPr lang="en-US" altLang="ja-JP" dirty="0">
                <a:solidFill>
                  <a:srgbClr val="C00000"/>
                </a:solidFill>
                <a:latin typeface="Meiryo UI" panose="020B0604030504040204" pitchFamily="50" charset="-128"/>
                <a:ea typeface="Meiryo UI" panose="020B0604030504040204" pitchFamily="50" charset="-128"/>
              </a:rPr>
              <a:t>※</a:t>
            </a:r>
            <a:r>
              <a:rPr lang="ja-JP" altLang="en-US" dirty="0">
                <a:solidFill>
                  <a:srgbClr val="C00000"/>
                </a:solidFill>
                <a:latin typeface="Meiryo UI" panose="020B0604030504040204" pitchFamily="50" charset="-128"/>
                <a:ea typeface="Meiryo UI" panose="020B0604030504040204" pitchFamily="50" charset="-128"/>
              </a:rPr>
              <a:t>殿部離床</a:t>
            </a: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8251081" y="774627"/>
            <a:ext cx="2882475" cy="823912"/>
          </a:xfrm>
        </p:spPr>
        <p:txBody>
          <a:bodyPr vert="horz" lIns="91440" tIns="45720" rIns="91440" bIns="45720" rtlCol="0" anchor="b">
            <a:normAutofit/>
          </a:bodyPr>
          <a:lstStyle/>
          <a:p>
            <a:pPr rtl="0"/>
            <a:r>
              <a:rPr lang="ja-JP" altLang="en-US" dirty="0">
                <a:latin typeface="Meiryo UI" panose="020B0604030504040204" pitchFamily="50" charset="-128"/>
                <a:ea typeface="Meiryo UI" panose="020B0604030504040204" pitchFamily="50" charset="-128"/>
              </a:rPr>
              <a:t>③膝を伸ばす</a:t>
            </a:r>
          </a:p>
        </p:txBody>
      </p:sp>
      <p:sp>
        <p:nvSpPr>
          <p:cNvPr id="22" name="テキスト ボックス 21">
            <a:extLst>
              <a:ext uri="{FF2B5EF4-FFF2-40B4-BE49-F238E27FC236}">
                <a16:creationId xmlns:a16="http://schemas.microsoft.com/office/drawing/2014/main" id="{8DC0FF74-18AB-11F8-85A9-DAFE316B7161}"/>
              </a:ext>
            </a:extLst>
          </p:cNvPr>
          <p:cNvSpPr txBox="1"/>
          <p:nvPr/>
        </p:nvSpPr>
        <p:spPr>
          <a:xfrm>
            <a:off x="2444506" y="3619396"/>
            <a:ext cx="1538241" cy="800219"/>
          </a:xfrm>
          <a:prstGeom prst="rect">
            <a:avLst/>
          </a:prstGeom>
          <a:noFill/>
        </p:spPr>
        <p:txBody>
          <a:bodyPr wrap="square" rtlCol="0">
            <a:spAutoFit/>
          </a:bodyPr>
          <a:lstStyle/>
          <a:p>
            <a:r>
              <a:rPr kumimoji="1" lang="ja-JP" altLang="en-US" sz="1400" b="1" dirty="0">
                <a:solidFill>
                  <a:srgbClr val="00B050"/>
                </a:solidFill>
                <a:latin typeface="BIZ UDPゴシック" panose="020B0400000000000000" pitchFamily="50" charset="-128"/>
                <a:ea typeface="BIZ UDPゴシック" panose="020B0400000000000000" pitchFamily="50" charset="-128"/>
              </a:rPr>
              <a:t>胸椎伸展</a:t>
            </a:r>
            <a:endParaRPr kumimoji="1" lang="en-US" altLang="ja-JP" sz="1400" b="1" dirty="0">
              <a:solidFill>
                <a:srgbClr val="00B050"/>
              </a:solidFill>
              <a:latin typeface="BIZ UDPゴシック" panose="020B0400000000000000" pitchFamily="50" charset="-128"/>
              <a:ea typeface="BIZ UDPゴシック" panose="020B0400000000000000" pitchFamily="50" charset="-128"/>
            </a:endParaRPr>
          </a:p>
          <a:p>
            <a:r>
              <a:rPr kumimoji="1" lang="ja-JP" altLang="en-US" sz="1400" b="1" dirty="0">
                <a:solidFill>
                  <a:srgbClr val="00B050"/>
                </a:solidFill>
                <a:latin typeface="BIZ UDPゴシック" panose="020B0400000000000000" pitchFamily="50" charset="-128"/>
                <a:ea typeface="BIZ UDPゴシック" panose="020B0400000000000000" pitchFamily="50" charset="-128"/>
              </a:rPr>
              <a:t>（背筋を伸ばす）</a:t>
            </a:r>
            <a:endParaRPr kumimoji="1" lang="en-US" altLang="ja-JP" sz="1400" b="1" dirty="0">
              <a:solidFill>
                <a:srgbClr val="00B050"/>
              </a:solidFill>
              <a:latin typeface="BIZ UDPゴシック" panose="020B0400000000000000" pitchFamily="50" charset="-128"/>
              <a:ea typeface="BIZ UDPゴシック" panose="020B0400000000000000" pitchFamily="50" charset="-128"/>
            </a:endParaRPr>
          </a:p>
          <a:p>
            <a:endParaRPr kumimoji="1" lang="ja-JP" altLang="en-US" dirty="0"/>
          </a:p>
        </p:txBody>
      </p:sp>
      <p:sp>
        <p:nvSpPr>
          <p:cNvPr id="23" name="テキスト ボックス 22">
            <a:extLst>
              <a:ext uri="{FF2B5EF4-FFF2-40B4-BE49-F238E27FC236}">
                <a16:creationId xmlns:a16="http://schemas.microsoft.com/office/drawing/2014/main" id="{61EFC4B4-0EB3-0273-19E2-9B734D531B9A}"/>
              </a:ext>
            </a:extLst>
          </p:cNvPr>
          <p:cNvSpPr txBox="1"/>
          <p:nvPr/>
        </p:nvSpPr>
        <p:spPr>
          <a:xfrm>
            <a:off x="2529552" y="4105742"/>
            <a:ext cx="1247680" cy="584775"/>
          </a:xfrm>
          <a:prstGeom prst="rect">
            <a:avLst/>
          </a:prstGeom>
          <a:noFill/>
        </p:spPr>
        <p:txBody>
          <a:bodyPr wrap="square" rtlCol="0">
            <a:spAutoFit/>
          </a:bodyPr>
          <a:lstStyle/>
          <a:p>
            <a:r>
              <a:rPr kumimoji="1" lang="ja-JP" altLang="en-US" sz="1400" b="1" dirty="0">
                <a:solidFill>
                  <a:srgbClr val="0070C0"/>
                </a:solidFill>
                <a:latin typeface="BIZ UDPゴシック" panose="020B0400000000000000" pitchFamily="50" charset="-128"/>
                <a:ea typeface="BIZ UDPゴシック" panose="020B0400000000000000" pitchFamily="50" charset="-128"/>
              </a:rPr>
              <a:t>腰椎伸展</a:t>
            </a:r>
            <a:endParaRPr kumimoji="1" lang="en-US" altLang="ja-JP" sz="1400" b="1" dirty="0">
              <a:solidFill>
                <a:srgbClr val="0070C0"/>
              </a:solidFill>
              <a:latin typeface="BIZ UDPゴシック" panose="020B0400000000000000" pitchFamily="50" charset="-128"/>
              <a:ea typeface="BIZ UDPゴシック" panose="020B0400000000000000" pitchFamily="50" charset="-128"/>
            </a:endParaRPr>
          </a:p>
          <a:p>
            <a:endParaRPr kumimoji="1" lang="ja-JP" altLang="en-US" dirty="0"/>
          </a:p>
        </p:txBody>
      </p:sp>
      <p:sp>
        <p:nvSpPr>
          <p:cNvPr id="24" name="テキスト ボックス 23">
            <a:extLst>
              <a:ext uri="{FF2B5EF4-FFF2-40B4-BE49-F238E27FC236}">
                <a16:creationId xmlns:a16="http://schemas.microsoft.com/office/drawing/2014/main" id="{0DE54F36-0F69-B704-3582-6E4194632D70}"/>
              </a:ext>
            </a:extLst>
          </p:cNvPr>
          <p:cNvSpPr txBox="1"/>
          <p:nvPr/>
        </p:nvSpPr>
        <p:spPr>
          <a:xfrm>
            <a:off x="2865696" y="5093491"/>
            <a:ext cx="1247680" cy="584775"/>
          </a:xfrm>
          <a:prstGeom prst="rect">
            <a:avLst/>
          </a:prstGeom>
          <a:noFill/>
        </p:spPr>
        <p:txBody>
          <a:bodyPr wrap="square" rtlCol="0">
            <a:spAutoFit/>
          </a:bodyPr>
          <a:lstStyle/>
          <a:p>
            <a:r>
              <a:rPr kumimoji="1" lang="ja-JP" altLang="en-US" sz="1400" b="1" dirty="0">
                <a:solidFill>
                  <a:srgbClr val="0070C0"/>
                </a:solidFill>
                <a:latin typeface="BIZ UDPゴシック" panose="020B0400000000000000" pitchFamily="50" charset="-128"/>
                <a:ea typeface="BIZ UDPゴシック" panose="020B0400000000000000" pitchFamily="50" charset="-128"/>
              </a:rPr>
              <a:t>骨盤前傾</a:t>
            </a:r>
            <a:endParaRPr kumimoji="1" lang="en-US" altLang="ja-JP" sz="1400" b="1" dirty="0">
              <a:solidFill>
                <a:srgbClr val="0070C0"/>
              </a:solidFill>
              <a:latin typeface="BIZ UDPゴシック" panose="020B0400000000000000" pitchFamily="50" charset="-128"/>
              <a:ea typeface="BIZ UDPゴシック" panose="020B0400000000000000" pitchFamily="50" charset="-128"/>
            </a:endParaRPr>
          </a:p>
          <a:p>
            <a:endParaRPr kumimoji="1" lang="ja-JP" altLang="en-US" dirty="0"/>
          </a:p>
        </p:txBody>
      </p:sp>
      <p:sp>
        <p:nvSpPr>
          <p:cNvPr id="48" name="テキスト ボックス 47">
            <a:extLst>
              <a:ext uri="{FF2B5EF4-FFF2-40B4-BE49-F238E27FC236}">
                <a16:creationId xmlns:a16="http://schemas.microsoft.com/office/drawing/2014/main" id="{D4924D97-A5C3-E1BC-9150-77AB73047F3E}"/>
              </a:ext>
            </a:extLst>
          </p:cNvPr>
          <p:cNvSpPr txBox="1"/>
          <p:nvPr/>
        </p:nvSpPr>
        <p:spPr>
          <a:xfrm>
            <a:off x="4337076" y="1924747"/>
            <a:ext cx="3103418" cy="523220"/>
          </a:xfrm>
          <a:prstGeom prst="rect">
            <a:avLst/>
          </a:prstGeom>
          <a:noFill/>
        </p:spPr>
        <p:txBody>
          <a:bodyPr wrap="square" rtlCol="0">
            <a:spAutoFit/>
          </a:bodyPr>
          <a:lstStyle/>
          <a:p>
            <a:r>
              <a:rPr kumimoji="1" lang="en-US" altLang="ja-JP" sz="1400" b="1" dirty="0">
                <a:solidFill>
                  <a:srgbClr val="0070C0"/>
                </a:solidFill>
                <a:latin typeface="BIZ UDPゴシック" panose="020B0400000000000000" pitchFamily="50" charset="-128"/>
                <a:ea typeface="BIZ UDPゴシック" panose="020B0400000000000000" pitchFamily="50" charset="-128"/>
              </a:rPr>
              <a:t>※</a:t>
            </a:r>
            <a:r>
              <a:rPr kumimoji="1" lang="ja-JP" altLang="en-US" sz="1400" b="1" dirty="0">
                <a:solidFill>
                  <a:srgbClr val="0070C0"/>
                </a:solidFill>
                <a:latin typeface="BIZ UDPゴシック" panose="020B0400000000000000" pitchFamily="50" charset="-128"/>
                <a:ea typeface="BIZ UDPゴシック" panose="020B0400000000000000" pitchFamily="50" charset="-128"/>
              </a:rPr>
              <a:t>右手はリーチングのイメージです。</a:t>
            </a:r>
            <a:endParaRPr kumimoji="1" lang="en-US" altLang="ja-JP" sz="1400" b="1"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400" b="1" dirty="0">
                <a:solidFill>
                  <a:srgbClr val="0070C0"/>
                </a:solidFill>
                <a:latin typeface="BIZ UDPゴシック" panose="020B0400000000000000" pitchFamily="50" charset="-128"/>
                <a:ea typeface="BIZ UDPゴシック" panose="020B0400000000000000" pitchFamily="50" charset="-128"/>
              </a:rPr>
              <a:t>　 実際には行いません。</a:t>
            </a:r>
          </a:p>
        </p:txBody>
      </p:sp>
      <p:sp>
        <p:nvSpPr>
          <p:cNvPr id="49" name="テキスト ボックス 48">
            <a:extLst>
              <a:ext uri="{FF2B5EF4-FFF2-40B4-BE49-F238E27FC236}">
                <a16:creationId xmlns:a16="http://schemas.microsoft.com/office/drawing/2014/main" id="{38683FE1-50A7-0CCF-C716-00D36E70E5D6}"/>
              </a:ext>
            </a:extLst>
          </p:cNvPr>
          <p:cNvSpPr txBox="1"/>
          <p:nvPr/>
        </p:nvSpPr>
        <p:spPr>
          <a:xfrm>
            <a:off x="8030138" y="1663137"/>
            <a:ext cx="3103418" cy="523220"/>
          </a:xfrm>
          <a:prstGeom prst="rect">
            <a:avLst/>
          </a:prstGeom>
          <a:noFill/>
        </p:spPr>
        <p:txBody>
          <a:bodyPr wrap="square" rtlCol="0">
            <a:spAutoFit/>
          </a:bodyPr>
          <a:lstStyle/>
          <a:p>
            <a:r>
              <a:rPr kumimoji="1" lang="en-US" altLang="ja-JP" sz="1400" b="1" dirty="0">
                <a:solidFill>
                  <a:srgbClr val="0070C0"/>
                </a:solidFill>
                <a:latin typeface="BIZ UDPゴシック" panose="020B0400000000000000" pitchFamily="50" charset="-128"/>
                <a:ea typeface="BIZ UDPゴシック" panose="020B0400000000000000" pitchFamily="50" charset="-128"/>
              </a:rPr>
              <a:t>※</a:t>
            </a:r>
            <a:r>
              <a:rPr kumimoji="1" lang="ja-JP" altLang="en-US" sz="1400" b="1" dirty="0">
                <a:solidFill>
                  <a:srgbClr val="0070C0"/>
                </a:solidFill>
                <a:latin typeface="BIZ UDPゴシック" panose="020B0400000000000000" pitchFamily="50" charset="-128"/>
                <a:ea typeface="BIZ UDPゴシック" panose="020B0400000000000000" pitchFamily="50" charset="-128"/>
              </a:rPr>
              <a:t>右手はリーチングのイメージです。</a:t>
            </a:r>
            <a:endParaRPr kumimoji="1" lang="en-US" altLang="ja-JP" sz="1400" b="1"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400" b="1" dirty="0">
                <a:solidFill>
                  <a:srgbClr val="0070C0"/>
                </a:solidFill>
                <a:latin typeface="BIZ UDPゴシック" panose="020B0400000000000000" pitchFamily="50" charset="-128"/>
                <a:ea typeface="BIZ UDPゴシック" panose="020B0400000000000000" pitchFamily="50" charset="-128"/>
              </a:rPr>
              <a:t>　 実際には行いません。</a:t>
            </a:r>
          </a:p>
        </p:txBody>
      </p:sp>
      <p:pic>
        <p:nvPicPr>
          <p:cNvPr id="12" name="コンテンツ プレースホルダー 11">
            <a:extLst>
              <a:ext uri="{FF2B5EF4-FFF2-40B4-BE49-F238E27FC236}">
                <a16:creationId xmlns:a16="http://schemas.microsoft.com/office/drawing/2014/main" id="{B8651DFF-4CC1-2567-A581-F7527410A928}"/>
              </a:ext>
            </a:extLst>
          </p:cNvPr>
          <p:cNvPicPr>
            <a:picLocks noGrp="1" noChangeAspect="1"/>
          </p:cNvPicPr>
          <p:nvPr>
            <p:ph sz="half" idx="2"/>
          </p:nvPr>
        </p:nvPicPr>
        <p:blipFill>
          <a:blip r:embed="rId3"/>
          <a:stretch>
            <a:fillRect/>
          </a:stretch>
        </p:blipFill>
        <p:spPr>
          <a:xfrm>
            <a:off x="927489" y="2672030"/>
            <a:ext cx="2227689" cy="3960337"/>
          </a:xfrm>
        </p:spPr>
      </p:pic>
      <p:pic>
        <p:nvPicPr>
          <p:cNvPr id="17" name="コンテンツ プレースホルダー 16">
            <a:extLst>
              <a:ext uri="{FF2B5EF4-FFF2-40B4-BE49-F238E27FC236}">
                <a16:creationId xmlns:a16="http://schemas.microsoft.com/office/drawing/2014/main" id="{B05D17B3-FBF1-4DC1-9ED7-B4380BA02A75}"/>
              </a:ext>
            </a:extLst>
          </p:cNvPr>
          <p:cNvPicPr>
            <a:picLocks noGrp="1" noChangeAspect="1"/>
          </p:cNvPicPr>
          <p:nvPr>
            <p:ph sz="quarter" idx="4"/>
          </p:nvPr>
        </p:nvPicPr>
        <p:blipFill>
          <a:blip r:embed="rId4"/>
          <a:stretch>
            <a:fillRect/>
          </a:stretch>
        </p:blipFill>
        <p:spPr>
          <a:xfrm>
            <a:off x="4343357" y="2301671"/>
            <a:ext cx="2466611" cy="4385088"/>
          </a:xfrm>
        </p:spPr>
      </p:pic>
      <p:pic>
        <p:nvPicPr>
          <p:cNvPr id="21" name="コンテンツ プレースホルダー 20">
            <a:extLst>
              <a:ext uri="{FF2B5EF4-FFF2-40B4-BE49-F238E27FC236}">
                <a16:creationId xmlns:a16="http://schemas.microsoft.com/office/drawing/2014/main" id="{0E924459-FF67-FBA3-7439-6D0ADE793811}"/>
              </a:ext>
            </a:extLst>
          </p:cNvPr>
          <p:cNvPicPr>
            <a:picLocks noGrp="1" noChangeAspect="1"/>
          </p:cNvPicPr>
          <p:nvPr>
            <p:ph sz="half" idx="14"/>
          </p:nvPr>
        </p:nvPicPr>
        <p:blipFill>
          <a:blip r:embed="rId5"/>
          <a:stretch>
            <a:fillRect/>
          </a:stretch>
        </p:blipFill>
        <p:spPr>
          <a:xfrm>
            <a:off x="8072622" y="2250955"/>
            <a:ext cx="2724009" cy="4435804"/>
          </a:xfrm>
        </p:spPr>
      </p:pic>
      <p:sp>
        <p:nvSpPr>
          <p:cNvPr id="45" name="楕円 44">
            <a:extLst>
              <a:ext uri="{FF2B5EF4-FFF2-40B4-BE49-F238E27FC236}">
                <a16:creationId xmlns:a16="http://schemas.microsoft.com/office/drawing/2014/main" id="{63160AF0-8DDE-ABF5-F80B-EB9E6B0E5D7E}"/>
              </a:ext>
            </a:extLst>
          </p:cNvPr>
          <p:cNvSpPr/>
          <p:nvPr/>
        </p:nvSpPr>
        <p:spPr>
          <a:xfrm>
            <a:off x="6051583" y="5045100"/>
            <a:ext cx="358082" cy="29780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67707C87-F09C-0C25-2694-D1B15594EB52}"/>
              </a:ext>
            </a:extLst>
          </p:cNvPr>
          <p:cNvCxnSpPr>
            <a:cxnSpLocks/>
          </p:cNvCxnSpPr>
          <p:nvPr/>
        </p:nvCxnSpPr>
        <p:spPr>
          <a:xfrm flipH="1" flipV="1">
            <a:off x="6124757" y="2657628"/>
            <a:ext cx="235089" cy="1941945"/>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33CE1713-22F0-59E4-944F-697FED5F2CFD}"/>
              </a:ext>
            </a:extLst>
          </p:cNvPr>
          <p:cNvCxnSpPr>
            <a:cxnSpLocks/>
          </p:cNvCxnSpPr>
          <p:nvPr/>
        </p:nvCxnSpPr>
        <p:spPr>
          <a:xfrm flipH="1">
            <a:off x="5718929" y="5200472"/>
            <a:ext cx="621477" cy="209800"/>
          </a:xfrm>
          <a:prstGeom prst="line">
            <a:avLst/>
          </a:prstGeom>
          <a:ln w="476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77E8B30A-75B6-FBE3-B677-416C3AA12523}"/>
              </a:ext>
            </a:extLst>
          </p:cNvPr>
          <p:cNvCxnSpPr>
            <a:cxnSpLocks/>
          </p:cNvCxnSpPr>
          <p:nvPr/>
        </p:nvCxnSpPr>
        <p:spPr>
          <a:xfrm>
            <a:off x="6090692" y="4752712"/>
            <a:ext cx="234322" cy="441292"/>
          </a:xfrm>
          <a:prstGeom prst="line">
            <a:avLst/>
          </a:prstGeom>
          <a:ln w="47625">
            <a:solidFill>
              <a:srgbClr val="FF00FF"/>
            </a:solidFill>
          </a:ln>
        </p:spPr>
        <p:style>
          <a:lnRef idx="1">
            <a:schemeClr val="accent1"/>
          </a:lnRef>
          <a:fillRef idx="0">
            <a:schemeClr val="accent1"/>
          </a:fillRef>
          <a:effectRef idx="0">
            <a:schemeClr val="accent1"/>
          </a:effectRef>
          <a:fontRef idx="minor">
            <a:schemeClr val="tx1"/>
          </a:fontRef>
        </p:style>
      </p:cxnSp>
      <p:sp>
        <p:nvSpPr>
          <p:cNvPr id="46" name="楕円 45">
            <a:extLst>
              <a:ext uri="{FF2B5EF4-FFF2-40B4-BE49-F238E27FC236}">
                <a16:creationId xmlns:a16="http://schemas.microsoft.com/office/drawing/2014/main" id="{E070D54C-1AB2-E34C-EB03-946D2AC98ED3}"/>
              </a:ext>
            </a:extLst>
          </p:cNvPr>
          <p:cNvSpPr/>
          <p:nvPr/>
        </p:nvSpPr>
        <p:spPr>
          <a:xfrm>
            <a:off x="9147263" y="5519956"/>
            <a:ext cx="358082" cy="36548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E6948B12-58FA-AD90-E7E0-DFDD3B7260FB}"/>
              </a:ext>
            </a:extLst>
          </p:cNvPr>
          <p:cNvSpPr/>
          <p:nvPr/>
        </p:nvSpPr>
        <p:spPr>
          <a:xfrm>
            <a:off x="9326304" y="6388951"/>
            <a:ext cx="358082" cy="362406"/>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1305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499261" y="362745"/>
            <a:ext cx="9616151"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2-8</a:t>
            </a:r>
            <a:r>
              <a:rPr lang="ja-JP" altLang="en-US" sz="3600" dirty="0">
                <a:latin typeface="Meiryo UI" panose="020B0604030504040204" pitchFamily="50" charset="-128"/>
                <a:ea typeface="Meiryo UI" panose="020B0604030504040204" pitchFamily="50" charset="-128"/>
              </a:rPr>
              <a:t>　着座（座り動作）の主な要素（</a:t>
            </a:r>
            <a:r>
              <a:rPr lang="en-US" altLang="ja-JP" sz="3600" dirty="0">
                <a:solidFill>
                  <a:srgbClr val="FF00FF"/>
                </a:solidFill>
                <a:latin typeface="Meiryo UI" panose="020B0604030504040204" pitchFamily="50" charset="-128"/>
                <a:ea typeface="Meiryo UI" panose="020B0604030504040204" pitchFamily="50" charset="-128"/>
              </a:rPr>
              <a:t>3</a:t>
            </a:r>
            <a:r>
              <a:rPr lang="ja-JP" altLang="en-US" sz="3600" dirty="0">
                <a:solidFill>
                  <a:srgbClr val="FF00FF"/>
                </a:solidFill>
                <a:latin typeface="Meiryo UI" panose="020B0604030504040204" pitchFamily="50" charset="-128"/>
                <a:ea typeface="Meiryo UI" panose="020B0604030504040204" pitchFamily="50" charset="-128"/>
              </a:rPr>
              <a:t>つ</a:t>
            </a:r>
            <a:r>
              <a:rPr lang="ja-JP" altLang="en-US" sz="3600" dirty="0">
                <a:latin typeface="Meiryo UI" panose="020B0604030504040204" pitchFamily="50" charset="-128"/>
                <a:ea typeface="Meiryo UI" panose="020B0604030504040204" pitchFamily="50" charset="-128"/>
              </a:rPr>
              <a:t>）</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847842" y="2021615"/>
            <a:ext cx="3404561" cy="1151798"/>
          </a:xfrm>
        </p:spPr>
        <p:txBody>
          <a:bodyPr rtlCol="0"/>
          <a:lstStyle/>
          <a:p>
            <a:pPr rtl="0"/>
            <a:r>
              <a:rPr lang="ja-JP" altLang="en-US" sz="2800" dirty="0">
                <a:latin typeface="Meiryo UI" panose="020B0604030504040204" pitchFamily="50" charset="-128"/>
                <a:ea typeface="Meiryo UI" panose="020B0604030504040204" pitchFamily="50" charset="-128"/>
              </a:rPr>
              <a:t>①下腿を前方に倒す（膝が曲がる）</a:t>
            </a:r>
          </a:p>
        </p:txBody>
      </p:sp>
      <p:sp>
        <p:nvSpPr>
          <p:cNvPr id="7" name="コンテンツ プレースホルダー 6">
            <a:extLst>
              <a:ext uri="{FF2B5EF4-FFF2-40B4-BE49-F238E27FC236}">
                <a16:creationId xmlns:a16="http://schemas.microsoft.com/office/drawing/2014/main" id="{6B35F89A-6CDF-41F7-BD87-18B45BD7330B}"/>
              </a:ext>
            </a:extLst>
          </p:cNvPr>
          <p:cNvSpPr>
            <a:spLocks noGrp="1"/>
          </p:cNvSpPr>
          <p:nvPr>
            <p:ph sz="half" idx="2"/>
          </p:nvPr>
        </p:nvSpPr>
        <p:spPr>
          <a:xfrm>
            <a:off x="1108884" y="3834605"/>
            <a:ext cx="3143519" cy="1997867"/>
          </a:xfrm>
        </p:spPr>
        <p:txBody>
          <a:bodyPr vert="horz" lIns="91440" tIns="45720" rIns="91440" bIns="45720" rtlCol="0" anchor="t">
            <a:normAutofit/>
          </a:bodyPr>
          <a:lstStyle/>
          <a:p>
            <a:pPr rtl="0"/>
            <a:r>
              <a:rPr lang="ja-JP" altLang="en-US" sz="2400" noProof="1">
                <a:latin typeface="Meiryo UI" panose="020B0604030504040204" pitchFamily="50" charset="-128"/>
                <a:ea typeface="Meiryo UI" panose="020B0604030504040204" pitchFamily="50" charset="-128"/>
              </a:rPr>
              <a:t>ヒラメ筋を</a:t>
            </a:r>
            <a:r>
              <a:rPr lang="ja-JP" altLang="en-US" sz="2400" noProof="1">
                <a:solidFill>
                  <a:srgbClr val="FF00FF"/>
                </a:solidFill>
                <a:latin typeface="Meiryo UI" panose="020B0604030504040204" pitchFamily="50" charset="-128"/>
                <a:ea typeface="Meiryo UI" panose="020B0604030504040204" pitchFamily="50" charset="-128"/>
              </a:rPr>
              <a:t>緩める</a:t>
            </a:r>
            <a:r>
              <a:rPr lang="ja-JP" altLang="en-US" sz="2400" noProof="1">
                <a:solidFill>
                  <a:schemeClr val="tx1"/>
                </a:solidFill>
                <a:latin typeface="Meiryo UI" panose="020B0604030504040204" pitchFamily="50" charset="-128"/>
                <a:ea typeface="Meiryo UI" panose="020B0604030504040204" pitchFamily="50" charset="-128"/>
              </a:rPr>
              <a:t>（膝が前に出て曲がる）</a:t>
            </a: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580554" y="2349501"/>
            <a:ext cx="3157716" cy="823912"/>
          </a:xfrm>
        </p:spPr>
        <p:txBody>
          <a:bodyPr rtlCol="0"/>
          <a:lstStyle/>
          <a:p>
            <a:pPr rtl="0"/>
            <a:r>
              <a:rPr lang="ja-JP" altLang="en-US" sz="2800" dirty="0">
                <a:latin typeface="Meiryo UI" panose="020B0604030504040204" pitchFamily="50" charset="-128"/>
                <a:ea typeface="Meiryo UI" panose="020B0604030504040204" pitchFamily="50" charset="-128"/>
              </a:rPr>
              <a:t>②体をやや前屈みにした姿勢を保つ</a:t>
            </a:r>
          </a:p>
        </p:txBody>
      </p:sp>
      <p:sp>
        <p:nvSpPr>
          <p:cNvPr id="3" name="テキスト プレースホルダー 2">
            <a:extLst>
              <a:ext uri="{FF2B5EF4-FFF2-40B4-BE49-F238E27FC236}">
                <a16:creationId xmlns:a16="http://schemas.microsoft.com/office/drawing/2014/main" id="{D5E1C399-8F48-44F5-9461-3C89866D4CE1}"/>
              </a:ext>
            </a:extLst>
          </p:cNvPr>
          <p:cNvSpPr>
            <a:spLocks noGrp="1"/>
          </p:cNvSpPr>
          <p:nvPr>
            <p:ph sz="quarter" idx="4"/>
          </p:nvPr>
        </p:nvSpPr>
        <p:spPr>
          <a:xfrm>
            <a:off x="4647665" y="3834606"/>
            <a:ext cx="2896671" cy="1997867"/>
          </a:xfrm>
        </p:spPr>
        <p:txBody>
          <a:bodyPr rtlCol="0">
            <a:normAutofit/>
          </a:bodyPr>
          <a:lstStyle/>
          <a:p>
            <a:pPr rtl="0"/>
            <a:r>
              <a:rPr lang="ja-JP" altLang="en-US" sz="2400" dirty="0">
                <a:latin typeface="Meiryo UI" panose="020B0604030504040204" pitchFamily="50" charset="-128"/>
                <a:ea typeface="Meiryo UI" panose="020B0604030504040204" pitchFamily="50" charset="-128"/>
              </a:rPr>
              <a:t>骨盤が</a:t>
            </a:r>
            <a:r>
              <a:rPr lang="ja-JP" altLang="en-US" sz="2400" dirty="0">
                <a:solidFill>
                  <a:srgbClr val="0070C0"/>
                </a:solidFill>
                <a:latin typeface="Meiryo UI" panose="020B0604030504040204" pitchFamily="50" charset="-128"/>
                <a:ea typeface="Meiryo UI" panose="020B0604030504040204" pitchFamily="50" charset="-128"/>
              </a:rPr>
              <a:t>前傾</a:t>
            </a:r>
            <a:r>
              <a:rPr lang="ja-JP" altLang="en-US" sz="2400" dirty="0">
                <a:latin typeface="Meiryo UI" panose="020B0604030504040204" pitchFamily="50" charset="-128"/>
                <a:ea typeface="Meiryo UI" panose="020B0604030504040204" pitchFamily="50" charset="-128"/>
              </a:rPr>
              <a:t>する</a:t>
            </a:r>
            <a:endParaRPr lang="en-US" altLang="ja-JP" sz="2400" dirty="0">
              <a:latin typeface="Meiryo UI" panose="020B0604030504040204" pitchFamily="50" charset="-128"/>
              <a:ea typeface="Meiryo UI" panose="020B0604030504040204" pitchFamily="50" charset="-128"/>
            </a:endParaRPr>
          </a:p>
          <a:p>
            <a:pPr rtl="0"/>
            <a:r>
              <a:rPr lang="ja-JP" altLang="en-US" sz="2400" dirty="0"/>
              <a:t>足関節</a:t>
            </a:r>
            <a:r>
              <a:rPr lang="ja-JP" altLang="en-US" sz="2400" dirty="0">
                <a:latin typeface="Meiryo UI" panose="020B0604030504040204" pitchFamily="50" charset="-128"/>
                <a:ea typeface="Meiryo UI" panose="020B0604030504040204" pitchFamily="50" charset="-128"/>
              </a:rPr>
              <a:t>が</a:t>
            </a:r>
            <a:r>
              <a:rPr lang="ja-JP" altLang="en-US" sz="2400" dirty="0">
                <a:solidFill>
                  <a:srgbClr val="00B050"/>
                </a:solidFill>
                <a:latin typeface="Meiryo UI" panose="020B0604030504040204" pitchFamily="50" charset="-128"/>
                <a:ea typeface="Meiryo UI" panose="020B0604030504040204" pitchFamily="50" charset="-128"/>
              </a:rPr>
              <a:t>背屈</a:t>
            </a:r>
            <a:r>
              <a:rPr lang="ja-JP" altLang="en-US" sz="2400" dirty="0">
                <a:latin typeface="Meiryo UI" panose="020B0604030504040204" pitchFamily="50" charset="-128"/>
                <a:ea typeface="Meiryo UI" panose="020B0604030504040204" pitchFamily="50" charset="-128"/>
              </a:rPr>
              <a:t>する</a:t>
            </a: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8066421" y="2693046"/>
            <a:ext cx="3267106" cy="823912"/>
          </a:xfrm>
        </p:spPr>
        <p:txBody>
          <a:bodyPr vert="horz" lIns="91440" tIns="45720" rIns="91440" bIns="45720" rtlCol="0" anchor="b">
            <a:noAutofit/>
          </a:bodyPr>
          <a:lstStyle/>
          <a:p>
            <a:pPr rtl="0"/>
            <a:r>
              <a:rPr lang="ja-JP" altLang="en-US" sz="2800" dirty="0">
                <a:latin typeface="Meiryo UI" panose="020B0604030504040204" pitchFamily="50" charset="-128"/>
                <a:ea typeface="Meiryo UI" panose="020B0604030504040204" pitchFamily="50" charset="-128"/>
              </a:rPr>
              <a:t>③膝を曲げて着座直前に殿部を後ろに引く</a:t>
            </a:r>
          </a:p>
        </p:txBody>
      </p:sp>
      <p:sp>
        <p:nvSpPr>
          <p:cNvPr id="8" name="テキスト プレースホルダー 7">
            <a:extLst>
              <a:ext uri="{FF2B5EF4-FFF2-40B4-BE49-F238E27FC236}">
                <a16:creationId xmlns:a16="http://schemas.microsoft.com/office/drawing/2014/main" id="{E92B9716-8D44-4864-8986-720957B34362}"/>
              </a:ext>
            </a:extLst>
          </p:cNvPr>
          <p:cNvSpPr>
            <a:spLocks noGrp="1"/>
          </p:cNvSpPr>
          <p:nvPr>
            <p:ph sz="half" idx="14"/>
          </p:nvPr>
        </p:nvSpPr>
        <p:spPr>
          <a:xfrm>
            <a:off x="8066421" y="3834606"/>
            <a:ext cx="3267106" cy="1997867"/>
          </a:xfrm>
        </p:spPr>
        <p:txBody>
          <a:bodyPr rtlCol="0">
            <a:normAutofit/>
          </a:bodyPr>
          <a:lstStyle/>
          <a:p>
            <a:pPr rtl="0"/>
            <a:r>
              <a:rPr lang="ja-JP" altLang="en-US" sz="2400" dirty="0">
                <a:solidFill>
                  <a:srgbClr val="C00000"/>
                </a:solidFill>
                <a:latin typeface="Meiryo UI" panose="020B0604030504040204" pitchFamily="50" charset="-128"/>
                <a:ea typeface="Meiryo UI" panose="020B0604030504040204" pitchFamily="50" charset="-128"/>
              </a:rPr>
              <a:t>背筋群</a:t>
            </a:r>
            <a:r>
              <a:rPr lang="ja-JP" altLang="en-US" sz="2400" dirty="0">
                <a:latin typeface="Meiryo UI" panose="020B0604030504040204" pitchFamily="50" charset="-128"/>
                <a:ea typeface="Meiryo UI" panose="020B0604030504040204" pitchFamily="50" charset="-128"/>
              </a:rPr>
              <a:t>の力を強く保つ</a:t>
            </a:r>
            <a:endParaRPr lang="en-US" altLang="ja-JP" sz="2400" dirty="0">
              <a:latin typeface="Meiryo UI" panose="020B0604030504040204" pitchFamily="50" charset="-128"/>
              <a:ea typeface="Meiryo UI" panose="020B0604030504040204" pitchFamily="50" charset="-128"/>
            </a:endParaRPr>
          </a:p>
          <a:p>
            <a:pPr rtl="0"/>
            <a:endParaRPr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5582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499262" y="0"/>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2-9</a:t>
            </a:r>
            <a:r>
              <a:rPr lang="ja-JP" altLang="en-US" sz="3600" dirty="0">
                <a:latin typeface="Meiryo UI" panose="020B0604030504040204" pitchFamily="50" charset="-128"/>
                <a:ea typeface="Meiryo UI" panose="020B0604030504040204" pitchFamily="50" charset="-128"/>
              </a:rPr>
              <a:t>　着座（座り動作）の実際</a:t>
            </a: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382918" y="1113144"/>
            <a:ext cx="3157716" cy="823912"/>
          </a:xfrm>
        </p:spPr>
        <p:txBody>
          <a:bodyPr rtlCol="0"/>
          <a:lstStyle/>
          <a:p>
            <a:pPr rtl="0"/>
            <a:r>
              <a:rPr lang="ja-JP" altLang="en-US" dirty="0">
                <a:latin typeface="Meiryo UI" panose="020B0604030504040204" pitchFamily="50" charset="-128"/>
                <a:ea typeface="Meiryo UI" panose="020B0604030504040204" pitchFamily="50" charset="-128"/>
              </a:rPr>
              <a:t>②体をやや前屈みにした姿勢を保つ</a:t>
            </a: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7942529" y="1107860"/>
            <a:ext cx="3267106" cy="823912"/>
          </a:xfrm>
        </p:spPr>
        <p:txBody>
          <a:bodyPr vert="horz" lIns="91440" tIns="45720" rIns="91440" bIns="45720" rtlCol="0" anchor="b">
            <a:noAutofit/>
          </a:bodyPr>
          <a:lstStyle/>
          <a:p>
            <a:pPr rtl="0"/>
            <a:r>
              <a:rPr lang="ja-JP" altLang="en-US" dirty="0">
                <a:latin typeface="Meiryo UI" panose="020B0604030504040204" pitchFamily="50" charset="-128"/>
                <a:ea typeface="Meiryo UI" panose="020B0604030504040204" pitchFamily="50" charset="-128"/>
              </a:rPr>
              <a:t>③膝を曲げて着座直前に殿部を後ろに引く</a:t>
            </a:r>
          </a:p>
        </p:txBody>
      </p:sp>
      <p:sp>
        <p:nvSpPr>
          <p:cNvPr id="15" name="テキスト プレースホルダー 3">
            <a:extLst>
              <a:ext uri="{FF2B5EF4-FFF2-40B4-BE49-F238E27FC236}">
                <a16:creationId xmlns:a16="http://schemas.microsoft.com/office/drawing/2014/main" id="{19B898DE-E5D6-3C63-4864-DA4E64887AA3}"/>
              </a:ext>
            </a:extLst>
          </p:cNvPr>
          <p:cNvSpPr txBox="1">
            <a:spLocks/>
          </p:cNvSpPr>
          <p:nvPr/>
        </p:nvSpPr>
        <p:spPr>
          <a:xfrm>
            <a:off x="724249" y="852268"/>
            <a:ext cx="3404561" cy="115179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kumimoji="1" lang="en-US" sz="2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r>
              <a:rPr lang="ja-JP" altLang="en-US" dirty="0"/>
              <a:t>①下腿を前方に倒す（膝が曲がる）</a:t>
            </a:r>
          </a:p>
        </p:txBody>
      </p:sp>
      <p:pic>
        <p:nvPicPr>
          <p:cNvPr id="13" name="コンテンツ プレースホルダー 12">
            <a:extLst>
              <a:ext uri="{FF2B5EF4-FFF2-40B4-BE49-F238E27FC236}">
                <a16:creationId xmlns:a16="http://schemas.microsoft.com/office/drawing/2014/main" id="{946AD7A5-CA67-2F58-39DF-489862C02286}"/>
              </a:ext>
            </a:extLst>
          </p:cNvPr>
          <p:cNvPicPr>
            <a:picLocks noGrp="1" noChangeAspect="1"/>
          </p:cNvPicPr>
          <p:nvPr>
            <p:ph sz="half" idx="2"/>
          </p:nvPr>
        </p:nvPicPr>
        <p:blipFill>
          <a:blip r:embed="rId3"/>
          <a:stretch>
            <a:fillRect/>
          </a:stretch>
        </p:blipFill>
        <p:spPr>
          <a:xfrm>
            <a:off x="5195256" y="1994605"/>
            <a:ext cx="2680413" cy="4765178"/>
          </a:xfrm>
        </p:spPr>
      </p:pic>
      <p:pic>
        <p:nvPicPr>
          <p:cNvPr id="17" name="図 16">
            <a:extLst>
              <a:ext uri="{FF2B5EF4-FFF2-40B4-BE49-F238E27FC236}">
                <a16:creationId xmlns:a16="http://schemas.microsoft.com/office/drawing/2014/main" id="{BF23CC90-8BC2-9CE9-58D7-2918DB5A0888}"/>
              </a:ext>
            </a:extLst>
          </p:cNvPr>
          <p:cNvPicPr>
            <a:picLocks noChangeAspect="1"/>
          </p:cNvPicPr>
          <p:nvPr/>
        </p:nvPicPr>
        <p:blipFill>
          <a:blip r:embed="rId4"/>
          <a:stretch>
            <a:fillRect/>
          </a:stretch>
        </p:blipFill>
        <p:spPr>
          <a:xfrm>
            <a:off x="8393276" y="1931772"/>
            <a:ext cx="2680413" cy="4765180"/>
          </a:xfrm>
          <a:prstGeom prst="rect">
            <a:avLst/>
          </a:prstGeom>
        </p:spPr>
      </p:pic>
      <p:pic>
        <p:nvPicPr>
          <p:cNvPr id="20" name="図 19">
            <a:extLst>
              <a:ext uri="{FF2B5EF4-FFF2-40B4-BE49-F238E27FC236}">
                <a16:creationId xmlns:a16="http://schemas.microsoft.com/office/drawing/2014/main" id="{27FE0AB5-9933-E16F-3D70-771A885616C5}"/>
              </a:ext>
            </a:extLst>
          </p:cNvPr>
          <p:cNvPicPr>
            <a:picLocks noChangeAspect="1"/>
          </p:cNvPicPr>
          <p:nvPr/>
        </p:nvPicPr>
        <p:blipFill>
          <a:blip r:embed="rId5"/>
          <a:stretch>
            <a:fillRect/>
          </a:stretch>
        </p:blipFill>
        <p:spPr>
          <a:xfrm>
            <a:off x="1283354" y="1994605"/>
            <a:ext cx="2680413" cy="4765179"/>
          </a:xfrm>
          <a:prstGeom prst="rect">
            <a:avLst/>
          </a:prstGeom>
        </p:spPr>
      </p:pic>
      <p:sp>
        <p:nvSpPr>
          <p:cNvPr id="12" name="楕円 11">
            <a:extLst>
              <a:ext uri="{FF2B5EF4-FFF2-40B4-BE49-F238E27FC236}">
                <a16:creationId xmlns:a16="http://schemas.microsoft.com/office/drawing/2014/main" id="{2AE44F3A-3FB4-DA6C-D344-DE88B2155731}"/>
              </a:ext>
            </a:extLst>
          </p:cNvPr>
          <p:cNvSpPr/>
          <p:nvPr/>
        </p:nvSpPr>
        <p:spPr>
          <a:xfrm>
            <a:off x="1835910" y="5493731"/>
            <a:ext cx="365693" cy="36974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3B80C19B-6EB8-8245-B94A-604A73D0EF37}"/>
              </a:ext>
            </a:extLst>
          </p:cNvPr>
          <p:cNvCxnSpPr>
            <a:cxnSpLocks/>
          </p:cNvCxnSpPr>
          <p:nvPr/>
        </p:nvCxnSpPr>
        <p:spPr>
          <a:xfrm flipH="1">
            <a:off x="1644035" y="5813904"/>
            <a:ext cx="111858" cy="383655"/>
          </a:xfrm>
          <a:prstGeom prst="straightConnector1">
            <a:avLst/>
          </a:prstGeom>
          <a:ln w="476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10100821-CC06-1878-3534-7A766DE55A09}"/>
              </a:ext>
            </a:extLst>
          </p:cNvPr>
          <p:cNvCxnSpPr>
            <a:cxnSpLocks/>
          </p:cNvCxnSpPr>
          <p:nvPr/>
        </p:nvCxnSpPr>
        <p:spPr>
          <a:xfrm>
            <a:off x="6168934" y="2327564"/>
            <a:ext cx="915357" cy="2309091"/>
          </a:xfrm>
          <a:prstGeom prst="line">
            <a:avLst/>
          </a:prstGeom>
          <a:ln w="476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A91D9A2-7C8B-553B-67D0-5F1B8E40463C}"/>
              </a:ext>
            </a:extLst>
          </p:cNvPr>
          <p:cNvCxnSpPr>
            <a:cxnSpLocks/>
          </p:cNvCxnSpPr>
          <p:nvPr/>
        </p:nvCxnSpPr>
        <p:spPr>
          <a:xfrm>
            <a:off x="6342515" y="4435101"/>
            <a:ext cx="385894" cy="403108"/>
          </a:xfrm>
          <a:prstGeom prst="line">
            <a:avLst/>
          </a:prstGeom>
          <a:ln w="476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C47CA342-49BE-D3C9-7D87-B881473EC6AC}"/>
              </a:ext>
            </a:extLst>
          </p:cNvPr>
          <p:cNvCxnSpPr>
            <a:cxnSpLocks/>
          </p:cNvCxnSpPr>
          <p:nvPr/>
        </p:nvCxnSpPr>
        <p:spPr>
          <a:xfrm flipV="1">
            <a:off x="10066751" y="5018592"/>
            <a:ext cx="841895" cy="11083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675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2B9B9E9E-BE59-884B-A23F-8225581FDB23}"/>
              </a:ext>
            </a:extLst>
          </p:cNvPr>
          <p:cNvSpPr/>
          <p:nvPr/>
        </p:nvSpPr>
        <p:spPr>
          <a:xfrm>
            <a:off x="682305" y="2818700"/>
            <a:ext cx="10827390" cy="2476581"/>
          </a:xfrm>
          <a:prstGeom prst="roundRect">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698791" y="227705"/>
            <a:ext cx="8421688" cy="1122924"/>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2-10</a:t>
            </a:r>
            <a:r>
              <a:rPr lang="ja-JP" altLang="en-US" sz="3600" dirty="0">
                <a:latin typeface="Meiryo UI" panose="020B0604030504040204" pitchFamily="50" charset="-128"/>
                <a:ea typeface="Meiryo UI" panose="020B0604030504040204" pitchFamily="50" charset="-128"/>
              </a:rPr>
              <a:t>　歩行（歩き方）について（</a:t>
            </a:r>
            <a:r>
              <a:rPr lang="ja-JP" altLang="en-US" sz="3600" dirty="0">
                <a:solidFill>
                  <a:srgbClr val="C00000"/>
                </a:solidFill>
                <a:latin typeface="Meiryo UI" panose="020B0604030504040204" pitchFamily="50" charset="-128"/>
                <a:ea typeface="Meiryo UI" panose="020B0604030504040204" pitchFamily="50" charset="-128"/>
              </a:rPr>
              <a:t>その</a:t>
            </a:r>
            <a:r>
              <a:rPr lang="en-US" altLang="ja-JP" sz="3600" dirty="0">
                <a:solidFill>
                  <a:srgbClr val="C00000"/>
                </a:solidFill>
                <a:latin typeface="Meiryo UI" panose="020B0604030504040204" pitchFamily="50" charset="-128"/>
                <a:ea typeface="Meiryo UI" panose="020B0604030504040204" pitchFamily="50" charset="-128"/>
              </a:rPr>
              <a:t>1</a:t>
            </a:r>
            <a:r>
              <a:rPr lang="ja-JP" altLang="en-US" sz="3600" dirty="0">
                <a:latin typeface="Meiryo UI" panose="020B0604030504040204" pitchFamily="50" charset="-128"/>
                <a:ea typeface="Meiryo UI" panose="020B0604030504040204" pitchFamily="50" charset="-128"/>
              </a:rPr>
              <a:t>）</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930769" y="1310199"/>
            <a:ext cx="9957731" cy="1548932"/>
          </a:xfrm>
        </p:spPr>
        <p:txBody>
          <a:bodyPr rtlCol="0"/>
          <a:lstStyle/>
          <a:p>
            <a:pPr rtl="0"/>
            <a:r>
              <a:rPr lang="ja-JP" altLang="en-US" sz="2200" dirty="0">
                <a:latin typeface="Meiryo UI" panose="020B0604030504040204" pitchFamily="50" charset="-128"/>
                <a:ea typeface="Meiryo UI" panose="020B0604030504040204" pitchFamily="50" charset="-128"/>
              </a:rPr>
              <a:t>まず、歩行とは、</a:t>
            </a:r>
            <a:r>
              <a:rPr lang="en-US" altLang="ja-JP" sz="2200" dirty="0">
                <a:latin typeface="Meiryo UI" panose="020B0604030504040204" pitchFamily="50" charset="-128"/>
                <a:ea typeface="Meiryo UI" panose="020B0604030504040204" pitchFamily="50" charset="-128"/>
              </a:rPr>
              <a:t>2</a:t>
            </a:r>
            <a:r>
              <a:rPr lang="ja-JP" altLang="en-US" sz="2200" dirty="0">
                <a:latin typeface="Meiryo UI" panose="020B0604030504040204" pitchFamily="50" charset="-128"/>
                <a:ea typeface="Meiryo UI" panose="020B0604030504040204" pitchFamily="50" charset="-128"/>
              </a:rPr>
              <a:t>歩を</a:t>
            </a:r>
            <a:r>
              <a:rPr lang="en-US" altLang="ja-JP" sz="2200" dirty="0">
                <a:latin typeface="Meiryo UI" panose="020B0604030504040204" pitchFamily="50" charset="-128"/>
                <a:ea typeface="Meiryo UI" panose="020B0604030504040204" pitchFamily="50" charset="-128"/>
              </a:rPr>
              <a:t>1</a:t>
            </a:r>
            <a:r>
              <a:rPr lang="ja-JP" altLang="en-US" sz="2200" dirty="0">
                <a:latin typeface="Meiryo UI" panose="020B0604030504040204" pitchFamily="50" charset="-128"/>
                <a:ea typeface="Meiryo UI" panose="020B0604030504040204" pitchFamily="50" charset="-128"/>
              </a:rPr>
              <a:t>周期（</a:t>
            </a:r>
            <a:r>
              <a:rPr lang="ja-JP" altLang="en-US" sz="2200" dirty="0">
                <a:solidFill>
                  <a:srgbClr val="FF00FF"/>
                </a:solidFill>
                <a:latin typeface="Meiryo UI" panose="020B0604030504040204" pitchFamily="50" charset="-128"/>
                <a:ea typeface="Meiryo UI" panose="020B0604030504040204" pitchFamily="50" charset="-128"/>
              </a:rPr>
              <a:t>歩行周期</a:t>
            </a:r>
            <a:r>
              <a:rPr lang="ja-JP" altLang="en-US" sz="2200" dirty="0">
                <a:latin typeface="Meiryo UI" panose="020B0604030504040204" pitchFamily="50" charset="-128"/>
                <a:ea typeface="Meiryo UI" panose="020B0604030504040204" pitchFamily="50" charset="-128"/>
              </a:rPr>
              <a:t>）とする繰り返し運動からなる。</a:t>
            </a:r>
            <a:endParaRPr lang="en-US" altLang="ja-JP" sz="2200" dirty="0">
              <a:latin typeface="Meiryo UI" panose="020B0604030504040204" pitchFamily="50" charset="-128"/>
              <a:ea typeface="Meiryo UI" panose="020B0604030504040204" pitchFamily="50" charset="-128"/>
            </a:endParaRPr>
          </a:p>
          <a:p>
            <a:pPr rtl="0"/>
            <a:r>
              <a:rPr lang="ja-JP" altLang="en-US" sz="2200" dirty="0"/>
              <a:t>歩行周期は、足を着いている時（</a:t>
            </a:r>
            <a:r>
              <a:rPr lang="ja-JP" altLang="en-US" sz="2200" dirty="0">
                <a:solidFill>
                  <a:srgbClr val="FF0000"/>
                </a:solidFill>
              </a:rPr>
              <a:t>立脚期</a:t>
            </a:r>
            <a:r>
              <a:rPr lang="ja-JP" altLang="en-US" sz="2200" dirty="0"/>
              <a:t>）と足を上げている時（</a:t>
            </a:r>
            <a:r>
              <a:rPr lang="ja-JP" altLang="en-US" sz="2200" dirty="0">
                <a:solidFill>
                  <a:srgbClr val="0070C0"/>
                </a:solidFill>
              </a:rPr>
              <a:t>遊脚期</a:t>
            </a:r>
            <a:r>
              <a:rPr lang="ja-JP" altLang="en-US" sz="2200" dirty="0"/>
              <a:t>）に分かれる。　立脚期は、</a:t>
            </a:r>
            <a:r>
              <a:rPr lang="en-US" altLang="ja-JP" sz="2200" dirty="0">
                <a:solidFill>
                  <a:srgbClr val="FF0000"/>
                </a:solidFill>
              </a:rPr>
              <a:t>5</a:t>
            </a:r>
            <a:r>
              <a:rPr lang="ja-JP" altLang="en-US" sz="2200" dirty="0"/>
              <a:t>つの過程、遊脚期は、</a:t>
            </a:r>
            <a:r>
              <a:rPr lang="en-US" altLang="ja-JP" sz="2200" dirty="0">
                <a:solidFill>
                  <a:srgbClr val="0070C0"/>
                </a:solidFill>
              </a:rPr>
              <a:t>3</a:t>
            </a:r>
            <a:r>
              <a:rPr lang="ja-JP" altLang="en-US" sz="2200" dirty="0"/>
              <a:t>つの過程にそれぞれ分類される。</a:t>
            </a:r>
            <a:endParaRPr lang="en-US" altLang="ja-JP" sz="2200" dirty="0"/>
          </a:p>
          <a:p>
            <a:pPr rtl="0"/>
            <a:endParaRPr lang="ja-JP" altLang="en-US" dirty="0">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7319EB11-ED58-3D40-29D4-499CA9AA3F01}"/>
              </a:ext>
            </a:extLst>
          </p:cNvPr>
          <p:cNvPicPr>
            <a:picLocks noChangeAspect="1"/>
          </p:cNvPicPr>
          <p:nvPr/>
        </p:nvPicPr>
        <p:blipFill>
          <a:blip r:embed="rId3"/>
          <a:stretch>
            <a:fillRect/>
          </a:stretch>
        </p:blipFill>
        <p:spPr>
          <a:xfrm>
            <a:off x="775282" y="2910558"/>
            <a:ext cx="10608149" cy="3594798"/>
          </a:xfrm>
          <a:prstGeom prst="rect">
            <a:avLst/>
          </a:prstGeom>
        </p:spPr>
      </p:pic>
      <p:sp>
        <p:nvSpPr>
          <p:cNvPr id="29" name="テキスト ボックス 28">
            <a:extLst>
              <a:ext uri="{FF2B5EF4-FFF2-40B4-BE49-F238E27FC236}">
                <a16:creationId xmlns:a16="http://schemas.microsoft.com/office/drawing/2014/main" id="{EA1FD910-E59F-874C-DD7A-E429EB89C0ED}"/>
              </a:ext>
            </a:extLst>
          </p:cNvPr>
          <p:cNvSpPr txBox="1"/>
          <p:nvPr/>
        </p:nvSpPr>
        <p:spPr>
          <a:xfrm>
            <a:off x="189863" y="3271401"/>
            <a:ext cx="492443" cy="2080469"/>
          </a:xfrm>
          <a:prstGeom prst="rect">
            <a:avLst/>
          </a:prstGeom>
          <a:noFill/>
        </p:spPr>
        <p:txBody>
          <a:bodyPr vert="eaVert" wrap="square" rtlCol="0">
            <a:spAutoFit/>
          </a:bodyPr>
          <a:lstStyle/>
          <a:p>
            <a:r>
              <a:rPr kumimoji="1" lang="ja-JP" altLang="en-US" sz="2000" b="1" dirty="0">
                <a:solidFill>
                  <a:srgbClr val="FF0000"/>
                </a:solidFill>
                <a:latin typeface="Arial Black" panose="020B0A04020102020204" pitchFamily="34" charset="0"/>
              </a:rPr>
              <a:t>立脚期</a:t>
            </a:r>
            <a:r>
              <a:rPr kumimoji="1" lang="ja-JP" altLang="en-US" b="1" dirty="0">
                <a:solidFill>
                  <a:srgbClr val="FF0000"/>
                </a:solidFill>
                <a:latin typeface="Arial Black" panose="020B0A04020102020204" pitchFamily="34" charset="0"/>
              </a:rPr>
              <a:t>（支持期）</a:t>
            </a:r>
          </a:p>
        </p:txBody>
      </p:sp>
      <p:sp>
        <p:nvSpPr>
          <p:cNvPr id="30" name="テキスト ボックス 29">
            <a:extLst>
              <a:ext uri="{FF2B5EF4-FFF2-40B4-BE49-F238E27FC236}">
                <a16:creationId xmlns:a16="http://schemas.microsoft.com/office/drawing/2014/main" id="{CE9A9B42-0F9D-A02A-8EDC-A1728DEEF053}"/>
              </a:ext>
            </a:extLst>
          </p:cNvPr>
          <p:cNvSpPr txBox="1"/>
          <p:nvPr/>
        </p:nvSpPr>
        <p:spPr>
          <a:xfrm>
            <a:off x="220640" y="5452538"/>
            <a:ext cx="461665" cy="1153486"/>
          </a:xfrm>
          <a:prstGeom prst="rect">
            <a:avLst/>
          </a:prstGeom>
          <a:noFill/>
        </p:spPr>
        <p:txBody>
          <a:bodyPr vert="eaVert" wrap="square" rtlCol="0">
            <a:spAutoFit/>
          </a:bodyPr>
          <a:lstStyle/>
          <a:p>
            <a:r>
              <a:rPr kumimoji="1" lang="ja-JP" altLang="en-US" b="1" dirty="0">
                <a:solidFill>
                  <a:srgbClr val="0070C0"/>
                </a:solidFill>
                <a:latin typeface="Arial Black" panose="020B0A04020102020204" pitchFamily="34" charset="0"/>
              </a:rPr>
              <a:t>遊脚期</a:t>
            </a:r>
          </a:p>
        </p:txBody>
      </p:sp>
    </p:spTree>
    <p:extLst>
      <p:ext uri="{BB962C8B-B14F-4D97-AF65-F5344CB8AC3E}">
        <p14:creationId xmlns:p14="http://schemas.microsoft.com/office/powerpoint/2010/main" val="3582534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673334" y="241081"/>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2-11</a:t>
            </a:r>
            <a:r>
              <a:rPr lang="ja-JP" altLang="en-US" sz="3600" dirty="0">
                <a:latin typeface="Meiryo UI" panose="020B0604030504040204" pitchFamily="50" charset="-128"/>
                <a:ea typeface="Meiryo UI" panose="020B0604030504040204" pitchFamily="50" charset="-128"/>
              </a:rPr>
              <a:t>　歩行（歩き方）について（</a:t>
            </a:r>
            <a:r>
              <a:rPr lang="ja-JP" altLang="en-US" sz="3600" dirty="0">
                <a:solidFill>
                  <a:srgbClr val="C00000"/>
                </a:solidFill>
                <a:latin typeface="Meiryo UI" panose="020B0604030504040204" pitchFamily="50" charset="-128"/>
                <a:ea typeface="Meiryo UI" panose="020B0604030504040204" pitchFamily="50" charset="-128"/>
              </a:rPr>
              <a:t>その</a:t>
            </a:r>
            <a:r>
              <a:rPr lang="en-US" altLang="ja-JP" sz="3600" dirty="0">
                <a:solidFill>
                  <a:srgbClr val="C00000"/>
                </a:solidFill>
                <a:latin typeface="Meiryo UI" panose="020B0604030504040204" pitchFamily="50" charset="-128"/>
                <a:ea typeface="Meiryo UI" panose="020B0604030504040204" pitchFamily="50" charset="-128"/>
              </a:rPr>
              <a:t>2</a:t>
            </a:r>
            <a:r>
              <a:rPr lang="ja-JP" altLang="en-US" sz="3600" dirty="0">
                <a:latin typeface="Meiryo UI" panose="020B0604030504040204" pitchFamily="50" charset="-128"/>
                <a:ea typeface="Meiryo UI" panose="020B0604030504040204" pitchFamily="50" charset="-128"/>
              </a:rPr>
              <a:t>）</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945160" y="1340620"/>
            <a:ext cx="10301680" cy="1587616"/>
          </a:xfrm>
        </p:spPr>
        <p:txBody>
          <a:bodyPr rtlCol="0"/>
          <a:lstStyle/>
          <a:p>
            <a:pPr rtl="0"/>
            <a:r>
              <a:rPr lang="ja-JP" altLang="en-US" sz="2200" dirty="0"/>
              <a:t>足を着いている時（立脚期）が歩行周期の</a:t>
            </a:r>
            <a:r>
              <a:rPr lang="en-US" altLang="ja-JP" sz="2200" b="1" dirty="0">
                <a:solidFill>
                  <a:srgbClr val="FF0000"/>
                </a:solidFill>
              </a:rPr>
              <a:t>60%</a:t>
            </a:r>
            <a:r>
              <a:rPr lang="ja-JP" altLang="en-US" sz="2200" dirty="0"/>
              <a:t>を占め、歩行に必要な推進力を作り上げている。　</a:t>
            </a:r>
            <a:r>
              <a:rPr lang="en-US" altLang="ja-JP" sz="2200" dirty="0">
                <a:solidFill>
                  <a:srgbClr val="FF0000"/>
                </a:solidFill>
              </a:rPr>
              <a:t>※</a:t>
            </a:r>
            <a:r>
              <a:rPr lang="ja-JP" altLang="en-US" sz="2200" dirty="0">
                <a:solidFill>
                  <a:srgbClr val="FF0000"/>
                </a:solidFill>
              </a:rPr>
              <a:t>歩行の要であり、歩行の良し悪しに大きく影響する</a:t>
            </a:r>
            <a:endParaRPr lang="en-US" altLang="ja-JP" sz="2200" dirty="0">
              <a:solidFill>
                <a:srgbClr val="FF0000"/>
              </a:solidFill>
            </a:endParaRPr>
          </a:p>
          <a:p>
            <a:pPr rtl="0"/>
            <a:r>
              <a:rPr lang="ja-JP" altLang="en-US" sz="2200" dirty="0"/>
              <a:t>足を上げている時（遊脚期）は歩行周期の</a:t>
            </a:r>
            <a:r>
              <a:rPr lang="en-US" altLang="ja-JP" sz="2200" b="1" dirty="0">
                <a:solidFill>
                  <a:srgbClr val="0070C0"/>
                </a:solidFill>
              </a:rPr>
              <a:t>40%</a:t>
            </a:r>
            <a:r>
              <a:rPr lang="ja-JP" altLang="en-US" sz="2200" dirty="0"/>
              <a:t>に留まり、立脚期に得られた力の慣性を用いて行われる（</a:t>
            </a:r>
            <a:r>
              <a:rPr lang="ja-JP" altLang="en-US" sz="2200" dirty="0">
                <a:solidFill>
                  <a:srgbClr val="0070C0"/>
                </a:solidFill>
              </a:rPr>
              <a:t>力は必要なし</a:t>
            </a:r>
            <a:r>
              <a:rPr lang="ja-JP" altLang="en-US" sz="2200" dirty="0"/>
              <a:t>）　</a:t>
            </a:r>
            <a:endParaRPr lang="ja-JP" altLang="en-US" sz="22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C156B299-5487-861F-9226-90F504DB75BC}"/>
              </a:ext>
            </a:extLst>
          </p:cNvPr>
          <p:cNvPicPr>
            <a:picLocks noChangeAspect="1"/>
          </p:cNvPicPr>
          <p:nvPr/>
        </p:nvPicPr>
        <p:blipFill>
          <a:blip r:embed="rId3"/>
          <a:stretch>
            <a:fillRect/>
          </a:stretch>
        </p:blipFill>
        <p:spPr>
          <a:xfrm>
            <a:off x="1208177" y="3006243"/>
            <a:ext cx="9121737" cy="3610676"/>
          </a:xfrm>
          <a:prstGeom prst="rect">
            <a:avLst/>
          </a:prstGeom>
        </p:spPr>
      </p:pic>
    </p:spTree>
    <p:extLst>
      <p:ext uri="{BB962C8B-B14F-4D97-AF65-F5344CB8AC3E}">
        <p14:creationId xmlns:p14="http://schemas.microsoft.com/office/powerpoint/2010/main" val="259858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583152" y="225107"/>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2-12</a:t>
            </a:r>
            <a:r>
              <a:rPr lang="ja-JP" altLang="en-US" sz="3600" dirty="0">
                <a:latin typeface="Meiryo UI" panose="020B0604030504040204" pitchFamily="50" charset="-128"/>
                <a:ea typeface="Meiryo UI" panose="020B0604030504040204" pitchFamily="50" charset="-128"/>
              </a:rPr>
              <a:t>　歩行（歩き方）について（</a:t>
            </a:r>
            <a:r>
              <a:rPr lang="ja-JP" altLang="en-US" sz="3600" dirty="0">
                <a:solidFill>
                  <a:srgbClr val="C00000"/>
                </a:solidFill>
                <a:latin typeface="Meiryo UI" panose="020B0604030504040204" pitchFamily="50" charset="-128"/>
                <a:ea typeface="Meiryo UI" panose="020B0604030504040204" pitchFamily="50" charset="-128"/>
              </a:rPr>
              <a:t>その</a:t>
            </a:r>
            <a:r>
              <a:rPr lang="en-US" altLang="ja-JP" sz="3600" dirty="0">
                <a:solidFill>
                  <a:srgbClr val="C00000"/>
                </a:solidFill>
                <a:latin typeface="Meiryo UI" panose="020B0604030504040204" pitchFamily="50" charset="-128"/>
                <a:ea typeface="Meiryo UI" panose="020B0604030504040204" pitchFamily="50" charset="-128"/>
              </a:rPr>
              <a:t>3</a:t>
            </a:r>
            <a:r>
              <a:rPr lang="ja-JP" altLang="en-US" sz="3600" dirty="0">
                <a:latin typeface="Meiryo UI" panose="020B0604030504040204" pitchFamily="50" charset="-128"/>
                <a:ea typeface="Meiryo UI" panose="020B0604030504040204" pitchFamily="50" charset="-128"/>
              </a:rPr>
              <a:t>）</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553616" y="2647494"/>
            <a:ext cx="3717022" cy="823912"/>
          </a:xfrm>
        </p:spPr>
        <p:txBody>
          <a:bodyPr rtlCol="0"/>
          <a:lstStyle/>
          <a:p>
            <a:pPr rtl="0"/>
            <a:r>
              <a:rPr lang="ja-JP" altLang="en-US" sz="2400" dirty="0">
                <a:latin typeface="Meiryo UI" panose="020B0604030504040204" pitchFamily="50" charset="-128"/>
                <a:ea typeface="Meiryo UI" panose="020B0604030504040204" pitchFamily="50" charset="-128"/>
              </a:rPr>
              <a:t>①下肢の協調制御による荷重応答（衝撃吸収）</a:t>
            </a:r>
            <a:endParaRPr lang="en-US" altLang="ja-JP" sz="2400" dirty="0">
              <a:latin typeface="Meiryo UI" panose="020B0604030504040204" pitchFamily="50" charset="-128"/>
              <a:ea typeface="Meiryo UI" panose="020B0604030504040204" pitchFamily="50" charset="-128"/>
            </a:endParaRPr>
          </a:p>
          <a:p>
            <a:pPr rtl="0"/>
            <a:r>
              <a:rPr lang="ja-JP" altLang="en-US" sz="2400" dirty="0"/>
              <a:t>　　　</a:t>
            </a:r>
            <a:r>
              <a:rPr lang="en-US" altLang="ja-JP" sz="1800" dirty="0">
                <a:solidFill>
                  <a:srgbClr val="C00000"/>
                </a:solidFill>
              </a:rPr>
              <a:t>※</a:t>
            </a:r>
            <a:r>
              <a:rPr lang="ja-JP" altLang="en-US" sz="1800" dirty="0">
                <a:solidFill>
                  <a:srgbClr val="C00000"/>
                </a:solidFill>
              </a:rPr>
              <a:t>立脚</a:t>
            </a:r>
            <a:r>
              <a:rPr lang="ja-JP" altLang="en-US" sz="1800" b="1" u="sng" dirty="0">
                <a:solidFill>
                  <a:srgbClr val="C00000"/>
                </a:solidFill>
              </a:rPr>
              <a:t>初</a:t>
            </a:r>
            <a:r>
              <a:rPr lang="ja-JP" altLang="en-US" sz="1800" dirty="0">
                <a:solidFill>
                  <a:srgbClr val="C00000"/>
                </a:solidFill>
              </a:rPr>
              <a:t>期</a:t>
            </a:r>
            <a:endParaRPr lang="ja-JP" altLang="en-US" sz="1800" dirty="0">
              <a:solidFill>
                <a:srgbClr val="C00000"/>
              </a:solidFill>
              <a:latin typeface="Meiryo UI" panose="020B0604030504040204" pitchFamily="50" charset="-128"/>
              <a:ea typeface="Meiryo UI" panose="020B0604030504040204" pitchFamily="50" charset="-128"/>
            </a:endParaRPr>
          </a:p>
        </p:txBody>
      </p:sp>
      <p:sp>
        <p:nvSpPr>
          <p:cNvPr id="7" name="コンテンツ プレースホルダー 6">
            <a:extLst>
              <a:ext uri="{FF2B5EF4-FFF2-40B4-BE49-F238E27FC236}">
                <a16:creationId xmlns:a16="http://schemas.microsoft.com/office/drawing/2014/main" id="{6B35F89A-6CDF-41F7-BD87-18B45BD7330B}"/>
              </a:ext>
            </a:extLst>
          </p:cNvPr>
          <p:cNvSpPr>
            <a:spLocks noGrp="1"/>
          </p:cNvSpPr>
          <p:nvPr>
            <p:ph sz="half" idx="2"/>
          </p:nvPr>
        </p:nvSpPr>
        <p:spPr>
          <a:xfrm>
            <a:off x="477474" y="3555889"/>
            <a:ext cx="3717022" cy="2864123"/>
          </a:xfrm>
        </p:spPr>
        <p:txBody>
          <a:bodyPr vert="horz" lIns="91440" tIns="45720" rIns="91440" bIns="45720" rtlCol="0" anchor="t">
            <a:normAutofit/>
          </a:bodyPr>
          <a:lstStyle/>
          <a:p>
            <a:pPr rtl="0"/>
            <a:r>
              <a:rPr lang="ja-JP" altLang="en-US" sz="1800" noProof="1">
                <a:latin typeface="Meiryo UI" panose="020B0604030504040204" pitchFamily="50" charset="-128"/>
                <a:ea typeface="Meiryo UI" panose="020B0604030504040204" pitchFamily="50" charset="-128"/>
              </a:rPr>
              <a:t>・</a:t>
            </a:r>
            <a:r>
              <a:rPr lang="ja-JP" altLang="en-US" sz="1800" noProof="1">
                <a:solidFill>
                  <a:srgbClr val="00B050"/>
                </a:solidFill>
                <a:latin typeface="Meiryo UI" panose="020B0604030504040204" pitchFamily="50" charset="-128"/>
                <a:ea typeface="Meiryo UI" panose="020B0604030504040204" pitchFamily="50" charset="-128"/>
              </a:rPr>
              <a:t>膝を伸ばして</a:t>
            </a:r>
            <a:r>
              <a:rPr lang="ja-JP" altLang="en-US" sz="1800" u="sng" noProof="1">
                <a:solidFill>
                  <a:srgbClr val="FF0000"/>
                </a:solidFill>
                <a:latin typeface="Meiryo UI" panose="020B0604030504040204" pitchFamily="50" charset="-128"/>
                <a:ea typeface="Meiryo UI" panose="020B0604030504040204" pitchFamily="50" charset="-128"/>
              </a:rPr>
              <a:t>踵</a:t>
            </a:r>
            <a:r>
              <a:rPr lang="ja-JP" altLang="en-US" sz="1800" noProof="1">
                <a:solidFill>
                  <a:srgbClr val="FF0000"/>
                </a:solidFill>
                <a:latin typeface="Meiryo UI" panose="020B0604030504040204" pitchFamily="50" charset="-128"/>
                <a:ea typeface="Meiryo UI" panose="020B0604030504040204" pitchFamily="50" charset="-128"/>
              </a:rPr>
              <a:t>から接地</a:t>
            </a:r>
            <a:r>
              <a:rPr lang="ja-JP" altLang="en-US" sz="1800" noProof="1">
                <a:latin typeface="Meiryo UI" panose="020B0604030504040204" pitchFamily="50" charset="-128"/>
                <a:ea typeface="Meiryo UI" panose="020B0604030504040204" pitchFamily="50" charset="-128"/>
              </a:rPr>
              <a:t>する</a:t>
            </a:r>
            <a:endParaRPr lang="en-US" altLang="ja-JP" sz="1800" noProof="1">
              <a:latin typeface="Meiryo UI" panose="020B0604030504040204" pitchFamily="50" charset="-128"/>
              <a:ea typeface="Meiryo UI" panose="020B0604030504040204" pitchFamily="50" charset="-128"/>
            </a:endParaRPr>
          </a:p>
          <a:p>
            <a:pPr rtl="0"/>
            <a:r>
              <a:rPr lang="ja-JP" altLang="en-US" sz="1800" noProof="1"/>
              <a:t>・てこの原理（ロッカー機能）</a:t>
            </a:r>
            <a:endParaRPr lang="en-US" altLang="ja-JP" sz="1800" noProof="1"/>
          </a:p>
          <a:p>
            <a:pPr rtl="0"/>
            <a:r>
              <a:rPr lang="ja-JP" altLang="en-US" sz="1800" noProof="1">
                <a:latin typeface="Meiryo UI" panose="020B0604030504040204" pitchFamily="50" charset="-128"/>
                <a:ea typeface="Meiryo UI" panose="020B0604030504040204" pitchFamily="50" charset="-128"/>
              </a:rPr>
              <a:t>・</a:t>
            </a:r>
            <a:r>
              <a:rPr lang="ja-JP" altLang="en-US" sz="1800" u="sng" noProof="1">
                <a:solidFill>
                  <a:srgbClr val="FF0000"/>
                </a:solidFill>
                <a:latin typeface="Meiryo UI" panose="020B0604030504040204" pitchFamily="50" charset="-128"/>
                <a:ea typeface="Meiryo UI" panose="020B0604030504040204" pitchFamily="50" charset="-128"/>
              </a:rPr>
              <a:t>足関節と膝関節で衝撃を吸収</a:t>
            </a:r>
            <a:r>
              <a:rPr lang="ja-JP" altLang="en-US" sz="1800" noProof="1">
                <a:latin typeface="Meiryo UI" panose="020B0604030504040204" pitchFamily="50" charset="-128"/>
                <a:ea typeface="Meiryo UI" panose="020B0604030504040204" pitchFamily="50" charset="-128"/>
              </a:rPr>
              <a:t>する</a:t>
            </a:r>
            <a:endParaRPr lang="en-US" altLang="ja-JP" sz="1800" noProof="1">
              <a:latin typeface="Meiryo UI" panose="020B0604030504040204" pitchFamily="50" charset="-128"/>
              <a:ea typeface="Meiryo UI" panose="020B0604030504040204" pitchFamily="50" charset="-128"/>
            </a:endParaRPr>
          </a:p>
          <a:p>
            <a:pPr rtl="0"/>
            <a:r>
              <a:rPr lang="en-US" altLang="ja-JP" sz="1800" noProof="1">
                <a:solidFill>
                  <a:srgbClr val="7030A0"/>
                </a:solidFill>
                <a:latin typeface="Meiryo UI" panose="020B0604030504040204" pitchFamily="50" charset="-128"/>
                <a:ea typeface="Meiryo UI" panose="020B0604030504040204" pitchFamily="50" charset="-128"/>
              </a:rPr>
              <a:t>※</a:t>
            </a:r>
            <a:r>
              <a:rPr lang="ja-JP" altLang="en-US" sz="1800" noProof="1">
                <a:solidFill>
                  <a:srgbClr val="7030A0"/>
                </a:solidFill>
                <a:latin typeface="Meiryo UI" panose="020B0604030504040204" pitchFamily="50" charset="-128"/>
                <a:ea typeface="Meiryo UI" panose="020B0604030504040204" pitchFamily="50" charset="-128"/>
              </a:rPr>
              <a:t>前脛骨筋の作用</a:t>
            </a:r>
            <a:endParaRPr lang="en-US" altLang="ja-JP" sz="1800" noProof="1">
              <a:solidFill>
                <a:srgbClr val="7030A0"/>
              </a:solidFill>
              <a:latin typeface="Meiryo UI" panose="020B0604030504040204" pitchFamily="50" charset="-128"/>
              <a:ea typeface="Meiryo UI" panose="020B0604030504040204" pitchFamily="50" charset="-128"/>
            </a:endParaRPr>
          </a:p>
          <a:p>
            <a:pPr rtl="0"/>
            <a:r>
              <a:rPr lang="ja-JP" altLang="en-US" sz="1800" noProof="1"/>
              <a:t>・股関節の屈曲角度（</a:t>
            </a:r>
            <a:r>
              <a:rPr lang="en-US" altLang="ja-JP" sz="1800" noProof="1"/>
              <a:t>40°</a:t>
            </a:r>
            <a:r>
              <a:rPr lang="ja-JP" altLang="en-US" sz="1800" noProof="1"/>
              <a:t>）を変えずに固定する　</a:t>
            </a:r>
            <a:r>
              <a:rPr lang="ja-JP" altLang="en-US" sz="1800" noProof="1">
                <a:latin typeface="Meiryo UI" panose="020B0604030504040204" pitchFamily="50" charset="-128"/>
                <a:ea typeface="Meiryo UI" panose="020B0604030504040204" pitchFamily="50" charset="-128"/>
              </a:rPr>
              <a:t>（大殿筋の作用）</a:t>
            </a:r>
            <a:endParaRPr lang="en-US" altLang="ja-JP" sz="1800" noProof="1">
              <a:latin typeface="Meiryo UI" panose="020B0604030504040204" pitchFamily="50" charset="-128"/>
              <a:ea typeface="Meiryo UI" panose="020B0604030504040204" pitchFamily="50" charset="-128"/>
            </a:endParaRPr>
          </a:p>
          <a:p>
            <a:pPr rtl="0"/>
            <a:r>
              <a:rPr lang="en-US" altLang="ja-JP" sz="1600" noProof="1">
                <a:solidFill>
                  <a:srgbClr val="7030A0"/>
                </a:solidFill>
              </a:rPr>
              <a:t>※</a:t>
            </a:r>
            <a:r>
              <a:rPr lang="ja-JP" altLang="en-US" sz="1600" noProof="1">
                <a:solidFill>
                  <a:srgbClr val="7030A0"/>
                </a:solidFill>
              </a:rPr>
              <a:t>大殿筋（股関節伸展作用）は実際には、股関節の屈曲時に強く働いている。</a:t>
            </a:r>
            <a:endParaRPr lang="ja-JP" altLang="en-US" sz="1600" noProof="1">
              <a:solidFill>
                <a:srgbClr val="7030A0"/>
              </a:solidFill>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510723" y="2652456"/>
            <a:ext cx="3237986" cy="823912"/>
          </a:xfrm>
        </p:spPr>
        <p:txBody>
          <a:bodyPr rtlCol="0"/>
          <a:lstStyle/>
          <a:p>
            <a:pPr rtl="0"/>
            <a:r>
              <a:rPr lang="ja-JP" altLang="en-US" sz="2400" dirty="0">
                <a:latin typeface="Meiryo UI" panose="020B0604030504040204" pitchFamily="50" charset="-128"/>
                <a:ea typeface="Meiryo UI" panose="020B0604030504040204" pitchFamily="50" charset="-128"/>
              </a:rPr>
              <a:t>②下肢の抗重力伸展活動（重心を上げる）</a:t>
            </a:r>
            <a:endParaRPr lang="en-US" altLang="ja-JP" sz="2400" dirty="0">
              <a:latin typeface="Meiryo UI" panose="020B0604030504040204" pitchFamily="50" charset="-128"/>
              <a:ea typeface="Meiryo UI" panose="020B0604030504040204" pitchFamily="50" charset="-128"/>
            </a:endParaRPr>
          </a:p>
          <a:p>
            <a:pPr rtl="0"/>
            <a:r>
              <a:rPr lang="ja-JP" altLang="en-US" sz="2400" dirty="0"/>
              <a:t>　　　</a:t>
            </a:r>
            <a:r>
              <a:rPr lang="en-US" altLang="ja-JP" sz="1800" dirty="0">
                <a:solidFill>
                  <a:srgbClr val="C00000"/>
                </a:solidFill>
              </a:rPr>
              <a:t>※</a:t>
            </a:r>
            <a:r>
              <a:rPr lang="ja-JP" altLang="en-US" sz="1800" dirty="0">
                <a:solidFill>
                  <a:srgbClr val="C00000"/>
                </a:solidFill>
              </a:rPr>
              <a:t>立脚</a:t>
            </a:r>
            <a:r>
              <a:rPr lang="ja-JP" altLang="en-US" sz="1800" b="1" u="sng" dirty="0">
                <a:solidFill>
                  <a:srgbClr val="C00000"/>
                </a:solidFill>
              </a:rPr>
              <a:t>中</a:t>
            </a:r>
            <a:r>
              <a:rPr lang="ja-JP" altLang="en-US" sz="1800" dirty="0">
                <a:solidFill>
                  <a:srgbClr val="C00000"/>
                </a:solidFill>
              </a:rPr>
              <a:t>期</a:t>
            </a:r>
            <a:endParaRPr lang="ja-JP" altLang="en-US" sz="1800" dirty="0">
              <a:solidFill>
                <a:srgbClr val="C00000"/>
              </a:solidFill>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D5E1C399-8F48-44F5-9461-3C89866D4CE1}"/>
              </a:ext>
            </a:extLst>
          </p:cNvPr>
          <p:cNvSpPr>
            <a:spLocks noGrp="1"/>
          </p:cNvSpPr>
          <p:nvPr>
            <p:ph sz="quarter" idx="4"/>
          </p:nvPr>
        </p:nvSpPr>
        <p:spPr>
          <a:xfrm>
            <a:off x="4477007" y="3659263"/>
            <a:ext cx="3237986" cy="2760749"/>
          </a:xfrm>
        </p:spPr>
        <p:txBody>
          <a:bodyPr rtlCol="0">
            <a:normAutofit/>
          </a:bodyPr>
          <a:lstStyle/>
          <a:p>
            <a:pPr rtl="0"/>
            <a:r>
              <a:rPr lang="ja-JP" altLang="en-US" sz="1800" dirty="0">
                <a:latin typeface="Meiryo UI" panose="020B0604030504040204" pitchFamily="50" charset="-128"/>
                <a:ea typeface="Meiryo UI" panose="020B0604030504040204" pitchFamily="50" charset="-128"/>
              </a:rPr>
              <a:t>・股関節</a:t>
            </a:r>
            <a:r>
              <a:rPr lang="ja-JP" altLang="en-US" sz="1800" dirty="0">
                <a:solidFill>
                  <a:srgbClr val="0070C0"/>
                </a:solidFill>
                <a:latin typeface="Meiryo UI" panose="020B0604030504040204" pitchFamily="50" charset="-128"/>
                <a:ea typeface="Meiryo UI" panose="020B0604030504040204" pitchFamily="50" charset="-128"/>
              </a:rPr>
              <a:t>伸展</a:t>
            </a:r>
            <a:r>
              <a:rPr lang="ja-JP" altLang="en-US" sz="1800" dirty="0">
                <a:latin typeface="Meiryo UI" panose="020B0604030504040204" pitchFamily="50" charset="-128"/>
                <a:ea typeface="Meiryo UI" panose="020B0604030504040204" pitchFamily="50" charset="-128"/>
              </a:rPr>
              <a:t>、膝関節</a:t>
            </a:r>
            <a:r>
              <a:rPr lang="ja-JP" altLang="en-US" sz="1800" dirty="0">
                <a:solidFill>
                  <a:srgbClr val="0070C0"/>
                </a:solidFill>
                <a:latin typeface="Meiryo UI" panose="020B0604030504040204" pitchFamily="50" charset="-128"/>
                <a:ea typeface="Meiryo UI" panose="020B0604030504040204" pitchFamily="50" charset="-128"/>
              </a:rPr>
              <a:t>伸展</a:t>
            </a:r>
            <a:r>
              <a:rPr lang="ja-JP" altLang="en-US" sz="1800" dirty="0">
                <a:latin typeface="Meiryo UI" panose="020B0604030504040204" pitchFamily="50" charset="-128"/>
                <a:ea typeface="Meiryo UI" panose="020B0604030504040204" pitchFamily="50" charset="-128"/>
              </a:rPr>
              <a:t>、足関節</a:t>
            </a:r>
            <a:r>
              <a:rPr lang="ja-JP" altLang="en-US" sz="1800" dirty="0">
                <a:solidFill>
                  <a:srgbClr val="00B050"/>
                </a:solidFill>
                <a:latin typeface="Meiryo UI" panose="020B0604030504040204" pitchFamily="50" charset="-128"/>
                <a:ea typeface="Meiryo UI" panose="020B0604030504040204" pitchFamily="50" charset="-128"/>
              </a:rPr>
              <a:t>背屈</a:t>
            </a:r>
            <a:r>
              <a:rPr lang="ja-JP" altLang="en-US" sz="1800" dirty="0">
                <a:latin typeface="Meiryo UI" panose="020B0604030504040204" pitchFamily="50" charset="-128"/>
                <a:ea typeface="Meiryo UI" panose="020B0604030504040204" pitchFamily="50" charset="-128"/>
              </a:rPr>
              <a:t>の組み合わせ</a:t>
            </a:r>
            <a:endParaRPr lang="en-US" altLang="ja-JP" sz="1800" dirty="0">
              <a:latin typeface="Meiryo UI" panose="020B0604030504040204" pitchFamily="50" charset="-128"/>
              <a:ea typeface="Meiryo UI" panose="020B0604030504040204" pitchFamily="50" charset="-128"/>
            </a:endParaRPr>
          </a:p>
          <a:p>
            <a:pPr rtl="0"/>
            <a:r>
              <a:rPr lang="ja-JP" altLang="en-US" sz="1800" dirty="0">
                <a:latin typeface="Meiryo UI" panose="020B0604030504040204" pitchFamily="50" charset="-128"/>
                <a:ea typeface="Meiryo UI" panose="020B0604030504040204" pitchFamily="50" charset="-128"/>
              </a:rPr>
              <a:t>（大内転筋・ハムストリングスの作用）</a:t>
            </a:r>
            <a:endParaRPr lang="en-US" altLang="ja-JP" sz="1800" dirty="0">
              <a:latin typeface="Meiryo UI" panose="020B0604030504040204" pitchFamily="50" charset="-128"/>
              <a:ea typeface="Meiryo UI" panose="020B0604030504040204" pitchFamily="50" charset="-128"/>
            </a:endParaRPr>
          </a:p>
          <a:p>
            <a:pPr rtl="0"/>
            <a:r>
              <a:rPr lang="en-US" altLang="ja-JP" sz="1600" dirty="0">
                <a:solidFill>
                  <a:srgbClr val="7030A0"/>
                </a:solidFill>
              </a:rPr>
              <a:t>※</a:t>
            </a:r>
            <a:r>
              <a:rPr lang="ja-JP" altLang="en-US" sz="1600" dirty="0">
                <a:solidFill>
                  <a:srgbClr val="7030A0"/>
                </a:solidFill>
              </a:rPr>
              <a:t>ハムストリングス（膝関節屈曲作用）は、足を床に着けた状態では膝関節の伸筋として働く。つまり、股関節と膝関節を伸展させる作用を持つ</a:t>
            </a:r>
            <a:endParaRPr lang="ja-JP" altLang="en-US" sz="1600" dirty="0">
              <a:solidFill>
                <a:srgbClr val="7030A0"/>
              </a:solidFill>
              <a:latin typeface="Meiryo UI" panose="020B0604030504040204" pitchFamily="50" charset="-128"/>
              <a:ea typeface="Meiryo UI" panose="020B0604030504040204" pitchFamily="50" charset="-128"/>
            </a:endParaRP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7988794" y="2322134"/>
            <a:ext cx="3529609" cy="823912"/>
          </a:xfrm>
        </p:spPr>
        <p:txBody>
          <a:bodyPr vert="horz" lIns="91440" tIns="45720" rIns="91440" bIns="45720" rtlCol="0" anchor="b">
            <a:noAutofit/>
          </a:bodyPr>
          <a:lstStyle/>
          <a:p>
            <a:pPr rtl="0"/>
            <a:r>
              <a:rPr lang="ja-JP" altLang="en-US" sz="2400" dirty="0">
                <a:latin typeface="Meiryo UI" panose="020B0604030504040204" pitchFamily="50" charset="-128"/>
                <a:ea typeface="Meiryo UI" panose="020B0604030504040204" pitchFamily="50" charset="-128"/>
              </a:rPr>
              <a:t>③股関節の伸展と加速</a:t>
            </a:r>
            <a:endParaRPr lang="en-US" altLang="ja-JP" sz="2400" dirty="0">
              <a:latin typeface="Meiryo UI" panose="020B0604030504040204" pitchFamily="50" charset="-128"/>
              <a:ea typeface="Meiryo UI" panose="020B0604030504040204" pitchFamily="50" charset="-128"/>
            </a:endParaRPr>
          </a:p>
          <a:p>
            <a:pPr rtl="0"/>
            <a:r>
              <a:rPr lang="ja-JP" altLang="en-US" sz="2400" dirty="0"/>
              <a:t>　　　　　</a:t>
            </a:r>
            <a:r>
              <a:rPr lang="en-US" altLang="ja-JP" sz="1800" dirty="0">
                <a:solidFill>
                  <a:srgbClr val="C00000"/>
                </a:solidFill>
              </a:rPr>
              <a:t>※</a:t>
            </a:r>
            <a:r>
              <a:rPr lang="ja-JP" altLang="en-US" sz="1800" dirty="0">
                <a:solidFill>
                  <a:srgbClr val="C00000"/>
                </a:solidFill>
              </a:rPr>
              <a:t>立脚</a:t>
            </a:r>
            <a:r>
              <a:rPr lang="ja-JP" altLang="en-US" sz="1800" b="1" u="sng" dirty="0">
                <a:solidFill>
                  <a:srgbClr val="C00000"/>
                </a:solidFill>
              </a:rPr>
              <a:t>後</a:t>
            </a:r>
            <a:r>
              <a:rPr lang="ja-JP" altLang="en-US" sz="1800" dirty="0">
                <a:solidFill>
                  <a:srgbClr val="C00000"/>
                </a:solidFill>
              </a:rPr>
              <a:t>期</a:t>
            </a:r>
            <a:endParaRPr lang="ja-JP" altLang="en-US" sz="1800" dirty="0">
              <a:solidFill>
                <a:srgbClr val="C00000"/>
              </a:solidFill>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E92B9716-8D44-4864-8986-720957B34362}"/>
              </a:ext>
            </a:extLst>
          </p:cNvPr>
          <p:cNvSpPr>
            <a:spLocks noGrp="1"/>
          </p:cNvSpPr>
          <p:nvPr>
            <p:ph sz="half" idx="14"/>
          </p:nvPr>
        </p:nvSpPr>
        <p:spPr>
          <a:xfrm>
            <a:off x="8153398" y="3461974"/>
            <a:ext cx="3448576" cy="3041787"/>
          </a:xfrm>
        </p:spPr>
        <p:txBody>
          <a:bodyPr rtlCol="0">
            <a:normAutofit fontScale="92500"/>
          </a:bodyPr>
          <a:lstStyle/>
          <a:p>
            <a:pPr rtl="0"/>
            <a:r>
              <a:rPr lang="ja-JP" altLang="en-US" sz="1800" dirty="0">
                <a:latin typeface="Meiryo UI" panose="020B0604030504040204" pitchFamily="50" charset="-128"/>
                <a:ea typeface="Meiryo UI" panose="020B0604030504040204" pitchFamily="50" charset="-128"/>
              </a:rPr>
              <a:t>・股関節の</a:t>
            </a:r>
            <a:r>
              <a:rPr lang="ja-JP" altLang="en-US" sz="1800" dirty="0">
                <a:solidFill>
                  <a:srgbClr val="00B050"/>
                </a:solidFill>
                <a:latin typeface="Meiryo UI" panose="020B0604030504040204" pitchFamily="50" charset="-128"/>
                <a:ea typeface="Meiryo UI" panose="020B0604030504040204" pitchFamily="50" charset="-128"/>
              </a:rPr>
              <a:t>伸展角度</a:t>
            </a:r>
            <a:r>
              <a:rPr lang="ja-JP" altLang="en-US" sz="1800" dirty="0">
                <a:latin typeface="Meiryo UI" panose="020B0604030504040204" pitchFamily="50" charset="-128"/>
                <a:ea typeface="Meiryo UI" panose="020B0604030504040204" pitchFamily="50" charset="-128"/>
              </a:rPr>
              <a:t>が大きいほど歩行速度が上がる（推進力が増す）。</a:t>
            </a:r>
            <a:endParaRPr lang="en-US" altLang="ja-JP" sz="1800" dirty="0">
              <a:latin typeface="Meiryo UI" panose="020B0604030504040204" pitchFamily="50" charset="-128"/>
              <a:ea typeface="Meiryo UI" panose="020B0604030504040204" pitchFamily="50" charset="-128"/>
            </a:endParaRPr>
          </a:p>
          <a:p>
            <a:pPr rtl="0"/>
            <a:r>
              <a:rPr lang="ja-JP" altLang="en-US" sz="1800" dirty="0"/>
              <a:t>・足関節の</a:t>
            </a:r>
            <a:r>
              <a:rPr lang="ja-JP" altLang="en-US" sz="1800" dirty="0">
                <a:solidFill>
                  <a:srgbClr val="FF0000"/>
                </a:solidFill>
              </a:rPr>
              <a:t>底屈筋</a:t>
            </a:r>
            <a:r>
              <a:rPr lang="ja-JP" altLang="en-US" sz="1800" dirty="0"/>
              <a:t>が働く（蹴り出し）ことで推進力が増す（腓腹筋の作用）</a:t>
            </a:r>
            <a:endParaRPr lang="en-US" altLang="ja-JP" sz="1800" dirty="0"/>
          </a:p>
          <a:p>
            <a:pPr rtl="0"/>
            <a:r>
              <a:rPr lang="en-US" altLang="ja-JP" sz="1700" dirty="0">
                <a:solidFill>
                  <a:srgbClr val="7030A0"/>
                </a:solidFill>
              </a:rPr>
              <a:t>※</a:t>
            </a:r>
            <a:r>
              <a:rPr lang="ja-JP" altLang="en-US" sz="1700" dirty="0">
                <a:solidFill>
                  <a:srgbClr val="7030A0"/>
                </a:solidFill>
              </a:rPr>
              <a:t>骨盤前傾位、足関節背屈位でないとこれらが上手く作用しない</a:t>
            </a:r>
            <a:endParaRPr lang="en-US" altLang="ja-JP" sz="1700" dirty="0">
              <a:solidFill>
                <a:srgbClr val="7030A0"/>
              </a:solidFill>
            </a:endParaRPr>
          </a:p>
          <a:p>
            <a:pPr rtl="0"/>
            <a:r>
              <a:rPr lang="en-US" altLang="ja-JP" sz="1700" dirty="0">
                <a:solidFill>
                  <a:srgbClr val="7030A0"/>
                </a:solidFill>
                <a:latin typeface="Meiryo UI" panose="020B0604030504040204" pitchFamily="50" charset="-128"/>
                <a:ea typeface="Meiryo UI" panose="020B0604030504040204" pitchFamily="50" charset="-128"/>
              </a:rPr>
              <a:t>※</a:t>
            </a:r>
            <a:r>
              <a:rPr lang="ja-JP" altLang="en-US" sz="1700" dirty="0">
                <a:solidFill>
                  <a:srgbClr val="7030A0"/>
                </a:solidFill>
                <a:latin typeface="Meiryo UI" panose="020B0604030504040204" pitchFamily="50" charset="-128"/>
                <a:ea typeface="Meiryo UI" panose="020B0604030504040204" pitchFamily="50" charset="-128"/>
              </a:rPr>
              <a:t>歩行速度が上がるほど、活動範囲が広くなる（外出制限が減る）との研究データがある</a:t>
            </a:r>
            <a:endParaRPr lang="en-US" altLang="ja-JP" sz="1700" dirty="0">
              <a:solidFill>
                <a:srgbClr val="7030A0"/>
              </a:solidFill>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
        <p:nvSpPr>
          <p:cNvPr id="12" name="タイトル 1">
            <a:extLst>
              <a:ext uri="{FF2B5EF4-FFF2-40B4-BE49-F238E27FC236}">
                <a16:creationId xmlns:a16="http://schemas.microsoft.com/office/drawing/2014/main" id="{A85BE016-1C58-AE1D-7AA3-98372B449392}"/>
              </a:ext>
            </a:extLst>
          </p:cNvPr>
          <p:cNvSpPr txBox="1">
            <a:spLocks/>
          </p:cNvSpPr>
          <p:nvPr/>
        </p:nvSpPr>
        <p:spPr>
          <a:xfrm>
            <a:off x="754095" y="1371525"/>
            <a:ext cx="10222199" cy="69236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r>
              <a:rPr lang="ja-JP" altLang="en-US" sz="3200" u="sng" dirty="0">
                <a:solidFill>
                  <a:srgbClr val="0070C0"/>
                </a:solidFill>
              </a:rPr>
              <a:t>歩行周期での立脚期（支持期）の重要な要素（</a:t>
            </a:r>
            <a:r>
              <a:rPr lang="en-US" altLang="ja-JP" sz="3200" u="sng" dirty="0">
                <a:solidFill>
                  <a:srgbClr val="0070C0"/>
                </a:solidFill>
              </a:rPr>
              <a:t>3</a:t>
            </a:r>
            <a:r>
              <a:rPr lang="ja-JP" altLang="en-US" sz="3200" u="sng" dirty="0">
                <a:solidFill>
                  <a:srgbClr val="0070C0"/>
                </a:solidFill>
              </a:rPr>
              <a:t>つ）</a:t>
            </a:r>
          </a:p>
        </p:txBody>
      </p:sp>
    </p:spTree>
    <p:extLst>
      <p:ext uri="{BB962C8B-B14F-4D97-AF65-F5344CB8AC3E}">
        <p14:creationId xmlns:p14="http://schemas.microsoft.com/office/powerpoint/2010/main" val="948668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19F29B-F233-48AF-8261-F33A4E079E3E}"/>
              </a:ext>
              <a:ext uri="{C183D7F6-B498-43B3-948B-1728B52AA6E4}">
                <adec:decorative xmlns:adec="http://schemas.microsoft.com/office/drawing/2017/decorative" val="0"/>
              </a:ext>
            </a:extLst>
          </p:cNvPr>
          <p:cNvSpPr>
            <a:spLocks noGrp="1"/>
          </p:cNvSpPr>
          <p:nvPr>
            <p:ph type="title"/>
          </p:nvPr>
        </p:nvSpPr>
        <p:spPr>
          <a:xfrm>
            <a:off x="310043" y="626162"/>
            <a:ext cx="8825568" cy="1325563"/>
          </a:xfrm>
        </p:spPr>
        <p:txBody>
          <a:bodyPr rtlCol="0">
            <a:noAutofit/>
          </a:bodyPr>
          <a:lstStyle/>
          <a:p>
            <a:pPr rtl="0"/>
            <a:r>
              <a:rPr lang="en-US" altLang="ja-JP" sz="3600" dirty="0">
                <a:latin typeface="HG丸ｺﾞｼｯｸM-PRO" panose="020F0600000000000000" pitchFamily="50" charset="-128"/>
                <a:ea typeface="HG丸ｺﾞｼｯｸM-PRO" panose="020F0600000000000000" pitchFamily="50" charset="-128"/>
              </a:rPr>
              <a:t>《</a:t>
            </a:r>
            <a:r>
              <a:rPr lang="ja-JP" altLang="en-US" sz="3600" dirty="0">
                <a:latin typeface="HG丸ｺﾞｼｯｸM-PRO" panose="020F0600000000000000" pitchFamily="50" charset="-128"/>
                <a:ea typeface="HG丸ｺﾞｼｯｸM-PRO" panose="020F0600000000000000" pitchFamily="50" charset="-128"/>
              </a:rPr>
              <a:t>自己紹介</a:t>
            </a:r>
            <a:r>
              <a:rPr lang="en-US" altLang="ja-JP" sz="3600" dirty="0">
                <a:latin typeface="HG丸ｺﾞｼｯｸM-PRO" panose="020F0600000000000000" pitchFamily="50" charset="-128"/>
                <a:ea typeface="HG丸ｺﾞｼｯｸM-PRO" panose="020F0600000000000000" pitchFamily="50" charset="-128"/>
              </a:rPr>
              <a:t>》</a:t>
            </a:r>
            <a:br>
              <a:rPr lang="en-US" altLang="ja-JP" sz="3600" dirty="0">
                <a:latin typeface="HG丸ｺﾞｼｯｸM-PRO" panose="020F0600000000000000" pitchFamily="50" charset="-128"/>
                <a:ea typeface="HG丸ｺﾞｼｯｸM-PRO" panose="020F0600000000000000" pitchFamily="50" charset="-128"/>
              </a:rPr>
            </a:br>
            <a:br>
              <a:rPr lang="en-US" altLang="ja-JP" sz="3600" dirty="0">
                <a:latin typeface="HG丸ｺﾞｼｯｸM-PRO" panose="020F0600000000000000" pitchFamily="50" charset="-128"/>
                <a:ea typeface="HG丸ｺﾞｼｯｸM-PRO" panose="020F0600000000000000" pitchFamily="50" charset="-128"/>
              </a:rPr>
            </a:br>
            <a:r>
              <a:rPr lang="ja-JP" altLang="en-US" sz="3600" dirty="0">
                <a:latin typeface="HG丸ｺﾞｼｯｸM-PRO" panose="020F0600000000000000" pitchFamily="50" charset="-128"/>
                <a:ea typeface="HG丸ｺﾞｼｯｸM-PRO" panose="020F0600000000000000" pitchFamily="50" charset="-128"/>
              </a:rPr>
              <a:t>　名前：神田裕幸（かんだ ひろゆき）</a:t>
            </a:r>
          </a:p>
        </p:txBody>
      </p:sp>
      <p:sp>
        <p:nvSpPr>
          <p:cNvPr id="3" name="サブタイトル 2">
            <a:extLst>
              <a:ext uri="{FF2B5EF4-FFF2-40B4-BE49-F238E27FC236}">
                <a16:creationId xmlns:a16="http://schemas.microsoft.com/office/drawing/2014/main" id="{35E3EA69-4E0E-41BD-8095-A124225A2647}"/>
              </a:ext>
              <a:ext uri="{C183D7F6-B498-43B3-948B-1728B52AA6E4}">
                <adec:decorative xmlns:adec="http://schemas.microsoft.com/office/drawing/2017/decorative" val="0"/>
              </a:ext>
            </a:extLst>
          </p:cNvPr>
          <p:cNvSpPr>
            <a:spLocks noGrp="1"/>
          </p:cNvSpPr>
          <p:nvPr>
            <p:ph idx="1"/>
          </p:nvPr>
        </p:nvSpPr>
        <p:spPr>
          <a:xfrm>
            <a:off x="821770" y="2127221"/>
            <a:ext cx="8313841" cy="4365858"/>
          </a:xfrm>
        </p:spPr>
        <p:txBody>
          <a:bodyPr rtlCol="0">
            <a:normAutofit lnSpcReduction="10000"/>
          </a:bodyPr>
          <a:lstStyle/>
          <a:p>
            <a:pPr rtl="0"/>
            <a:r>
              <a:rPr lang="ja-JP" altLang="en-US" sz="2400" dirty="0">
                <a:latin typeface="Meiryo UI" panose="020B0604030504040204" pitchFamily="50" charset="-128"/>
                <a:ea typeface="Meiryo UI" panose="020B0604030504040204" pitchFamily="50" charset="-128"/>
              </a:rPr>
              <a:t>出身地：東京都多摩市生まれ</a:t>
            </a:r>
            <a:endParaRPr lang="en-US" altLang="ja-JP" sz="2400" dirty="0">
              <a:latin typeface="Meiryo UI" panose="020B0604030504040204" pitchFamily="50" charset="-128"/>
              <a:ea typeface="Meiryo UI" panose="020B0604030504040204" pitchFamily="50" charset="-128"/>
            </a:endParaRPr>
          </a:p>
          <a:p>
            <a:pPr rtl="0"/>
            <a:r>
              <a:rPr lang="ja-JP" altLang="en-US" sz="2400" dirty="0">
                <a:latin typeface="Meiryo UI" panose="020B0604030504040204" pitchFamily="50" charset="-128"/>
                <a:ea typeface="Meiryo UI" panose="020B0604030504040204" pitchFamily="50" charset="-128"/>
              </a:rPr>
              <a:t>職歴等：</a:t>
            </a:r>
            <a:endParaRPr lang="en-US" altLang="ja-JP" sz="2400" dirty="0">
              <a:latin typeface="Meiryo UI" panose="020B0604030504040204" pitchFamily="50" charset="-128"/>
              <a:ea typeface="Meiryo UI" panose="020B0604030504040204" pitchFamily="50" charset="-128"/>
            </a:endParaRPr>
          </a:p>
          <a:p>
            <a:pPr rtl="0"/>
            <a:r>
              <a:rPr lang="ja-JP" altLang="en-US" sz="2400" dirty="0"/>
              <a:t>　・陸上自衛隊　会計科隊員　（滝ケ原駐屯地・富士学校）</a:t>
            </a:r>
            <a:endParaRPr lang="en-US" altLang="ja-JP" sz="2400" dirty="0"/>
          </a:p>
          <a:p>
            <a:pPr rtl="0"/>
            <a:r>
              <a:rPr lang="ja-JP" altLang="en-US" sz="2400" dirty="0">
                <a:latin typeface="Meiryo UI" panose="020B0604030504040204" pitchFamily="50" charset="-128"/>
                <a:ea typeface="Meiryo UI" panose="020B0604030504040204" pitchFamily="50" charset="-128"/>
              </a:rPr>
              <a:t>　・野口整形外科（町田市玉川学園）</a:t>
            </a:r>
            <a:endParaRPr lang="en-US" altLang="ja-JP" sz="2400" dirty="0">
              <a:latin typeface="Meiryo UI" panose="020B0604030504040204" pitchFamily="50" charset="-128"/>
              <a:ea typeface="Meiryo UI" panose="020B0604030504040204" pitchFamily="50" charset="-128"/>
            </a:endParaRPr>
          </a:p>
          <a:p>
            <a:pPr rtl="0"/>
            <a:r>
              <a:rPr lang="ja-JP" altLang="en-US" sz="2400" dirty="0"/>
              <a:t>　・ぽかぽかリハビリ訪問看護ステーション（町田市能ヶ谷町）</a:t>
            </a:r>
            <a:endParaRPr lang="en-US" altLang="ja-JP" sz="2400" dirty="0"/>
          </a:p>
          <a:p>
            <a:pPr rtl="0"/>
            <a:r>
              <a:rPr lang="ja-JP" altLang="en-US" sz="2400" dirty="0"/>
              <a:t>　　　　</a:t>
            </a:r>
            <a:r>
              <a:rPr lang="en-US" altLang="ja-JP" sz="2400" dirty="0"/>
              <a:t>※</a:t>
            </a:r>
            <a:r>
              <a:rPr lang="ja-JP" altLang="en-US" sz="2400" dirty="0"/>
              <a:t>現：あすか訪問看護ステーション</a:t>
            </a:r>
            <a:endParaRPr lang="en-US" altLang="ja-JP" sz="2400" dirty="0"/>
          </a:p>
          <a:p>
            <a:pPr rtl="0"/>
            <a:r>
              <a:rPr lang="ja-JP" altLang="en-US" sz="2400" dirty="0">
                <a:latin typeface="Meiryo UI" panose="020B0604030504040204" pitchFamily="50" charset="-128"/>
                <a:ea typeface="Meiryo UI" panose="020B0604030504040204" pitchFamily="50" charset="-128"/>
              </a:rPr>
              <a:t>　・訪問看護ステーションゆらりん（川崎市麻生区岡上）</a:t>
            </a:r>
            <a:endParaRPr lang="en-US" altLang="ja-JP" sz="2400" dirty="0">
              <a:latin typeface="Meiryo UI" panose="020B0604030504040204" pitchFamily="50" charset="-128"/>
              <a:ea typeface="Meiryo UI" panose="020B0604030504040204" pitchFamily="50" charset="-128"/>
            </a:endParaRPr>
          </a:p>
          <a:p>
            <a:pPr rtl="0"/>
            <a:r>
              <a:rPr lang="ja-JP" altLang="en-US" sz="2400" dirty="0"/>
              <a:t>　・訪問マッサージ ダヴィンチ治療院（町田市東玉川学園）</a:t>
            </a:r>
            <a:endParaRPr lang="en-US" altLang="ja-JP" sz="2400" dirty="0">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625097" y="162977"/>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2-13</a:t>
            </a:r>
            <a:r>
              <a:rPr lang="ja-JP" altLang="en-US" sz="3600" dirty="0">
                <a:latin typeface="Meiryo UI" panose="020B0604030504040204" pitchFamily="50" charset="-128"/>
                <a:ea typeface="Meiryo UI" panose="020B0604030504040204" pitchFamily="50" charset="-128"/>
              </a:rPr>
              <a:t>　歩行（歩き方）についての実際</a:t>
            </a:r>
          </a:p>
        </p:txBody>
      </p:sp>
      <p:pic>
        <p:nvPicPr>
          <p:cNvPr id="16" name="コンテンツ プレースホルダー 15">
            <a:extLst>
              <a:ext uri="{FF2B5EF4-FFF2-40B4-BE49-F238E27FC236}">
                <a16:creationId xmlns:a16="http://schemas.microsoft.com/office/drawing/2014/main" id="{4FDF31B5-6FB0-8F4C-CF15-955B56D18813}"/>
              </a:ext>
            </a:extLst>
          </p:cNvPr>
          <p:cNvPicPr>
            <a:picLocks noGrp="1" noChangeAspect="1"/>
          </p:cNvPicPr>
          <p:nvPr>
            <p:ph sz="half" idx="2"/>
          </p:nvPr>
        </p:nvPicPr>
        <p:blipFill>
          <a:blip r:embed="rId3"/>
          <a:stretch>
            <a:fillRect/>
          </a:stretch>
        </p:blipFill>
        <p:spPr>
          <a:xfrm>
            <a:off x="812537" y="2745083"/>
            <a:ext cx="3280736" cy="3512399"/>
          </a:xfrm>
        </p:spPr>
      </p:pic>
      <p:sp>
        <p:nvSpPr>
          <p:cNvPr id="10" name="楕円 9">
            <a:extLst>
              <a:ext uri="{FF2B5EF4-FFF2-40B4-BE49-F238E27FC236}">
                <a16:creationId xmlns:a16="http://schemas.microsoft.com/office/drawing/2014/main" id="{564DF0E8-813E-8B9C-046C-31D14DE531D1}"/>
              </a:ext>
            </a:extLst>
          </p:cNvPr>
          <p:cNvSpPr/>
          <p:nvPr/>
        </p:nvSpPr>
        <p:spPr>
          <a:xfrm>
            <a:off x="2284966" y="5050068"/>
            <a:ext cx="265373" cy="297808"/>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コンテンツ プレースホルダー 21">
            <a:extLst>
              <a:ext uri="{FF2B5EF4-FFF2-40B4-BE49-F238E27FC236}">
                <a16:creationId xmlns:a16="http://schemas.microsoft.com/office/drawing/2014/main" id="{E15D6FBE-3F04-84B3-417B-AE64D3C43474}"/>
              </a:ext>
            </a:extLst>
          </p:cNvPr>
          <p:cNvPicPr>
            <a:picLocks noGrp="1" noChangeAspect="1"/>
          </p:cNvPicPr>
          <p:nvPr>
            <p:ph sz="quarter" idx="4"/>
          </p:nvPr>
        </p:nvPicPr>
        <p:blipFill>
          <a:blip r:embed="rId4"/>
          <a:stretch>
            <a:fillRect/>
          </a:stretch>
        </p:blipFill>
        <p:spPr>
          <a:xfrm>
            <a:off x="4995211" y="2617365"/>
            <a:ext cx="2345793" cy="3640117"/>
          </a:xfrm>
        </p:spPr>
      </p:pic>
      <p:pic>
        <p:nvPicPr>
          <p:cNvPr id="24" name="コンテンツ プレースホルダー 23">
            <a:extLst>
              <a:ext uri="{FF2B5EF4-FFF2-40B4-BE49-F238E27FC236}">
                <a16:creationId xmlns:a16="http://schemas.microsoft.com/office/drawing/2014/main" id="{1D093034-B839-D4FE-1038-5DA6A4B604EA}"/>
              </a:ext>
            </a:extLst>
          </p:cNvPr>
          <p:cNvPicPr>
            <a:picLocks noGrp="1" noChangeAspect="1"/>
          </p:cNvPicPr>
          <p:nvPr>
            <p:ph sz="half" idx="14"/>
          </p:nvPr>
        </p:nvPicPr>
        <p:blipFill>
          <a:blip r:embed="rId5"/>
          <a:stretch>
            <a:fillRect/>
          </a:stretch>
        </p:blipFill>
        <p:spPr>
          <a:xfrm>
            <a:off x="8419751" y="2773773"/>
            <a:ext cx="2424520" cy="3427929"/>
          </a:xfrm>
        </p:spPr>
      </p:pic>
      <p:sp>
        <p:nvSpPr>
          <p:cNvPr id="15" name="テキスト プレースホルダー 3">
            <a:extLst>
              <a:ext uri="{FF2B5EF4-FFF2-40B4-BE49-F238E27FC236}">
                <a16:creationId xmlns:a16="http://schemas.microsoft.com/office/drawing/2014/main" id="{8E31C3EF-755F-77EA-1241-F255CADBD7D6}"/>
              </a:ext>
            </a:extLst>
          </p:cNvPr>
          <p:cNvSpPr>
            <a:spLocks noGrp="1"/>
          </p:cNvSpPr>
          <p:nvPr>
            <p:ph type="body" idx="1"/>
          </p:nvPr>
        </p:nvSpPr>
        <p:spPr>
          <a:xfrm>
            <a:off x="553616" y="1921171"/>
            <a:ext cx="3717022" cy="823912"/>
          </a:xfrm>
        </p:spPr>
        <p:txBody>
          <a:bodyPr rtlCol="0"/>
          <a:lstStyle/>
          <a:p>
            <a:pPr rtl="0"/>
            <a:r>
              <a:rPr lang="ja-JP" altLang="en-US" sz="2400" dirty="0">
                <a:latin typeface="Meiryo UI" panose="020B0604030504040204" pitchFamily="50" charset="-128"/>
                <a:ea typeface="Meiryo UI" panose="020B0604030504040204" pitchFamily="50" charset="-128"/>
              </a:rPr>
              <a:t>①下肢の協調制御による荷重応答（衝撃吸収）</a:t>
            </a:r>
            <a:endParaRPr lang="en-US" altLang="ja-JP" sz="2400" dirty="0">
              <a:latin typeface="Meiryo UI" panose="020B0604030504040204" pitchFamily="50" charset="-128"/>
              <a:ea typeface="Meiryo UI" panose="020B0604030504040204" pitchFamily="50" charset="-128"/>
            </a:endParaRPr>
          </a:p>
          <a:p>
            <a:pPr rtl="0"/>
            <a:r>
              <a:rPr lang="ja-JP" altLang="en-US" sz="2400" dirty="0"/>
              <a:t>　　　</a:t>
            </a:r>
            <a:r>
              <a:rPr lang="en-US" altLang="ja-JP" sz="1800" dirty="0">
                <a:solidFill>
                  <a:srgbClr val="C00000"/>
                </a:solidFill>
              </a:rPr>
              <a:t>※</a:t>
            </a:r>
            <a:r>
              <a:rPr lang="ja-JP" altLang="en-US" sz="1800" dirty="0">
                <a:solidFill>
                  <a:srgbClr val="C00000"/>
                </a:solidFill>
              </a:rPr>
              <a:t>立脚</a:t>
            </a:r>
            <a:r>
              <a:rPr lang="ja-JP" altLang="en-US" sz="1800" b="1" u="sng" dirty="0">
                <a:solidFill>
                  <a:srgbClr val="C00000"/>
                </a:solidFill>
              </a:rPr>
              <a:t>初</a:t>
            </a:r>
            <a:r>
              <a:rPr lang="ja-JP" altLang="en-US" sz="1800" dirty="0">
                <a:solidFill>
                  <a:srgbClr val="C00000"/>
                </a:solidFill>
              </a:rPr>
              <a:t>期</a:t>
            </a:r>
            <a:endParaRPr lang="ja-JP" altLang="en-US" sz="1800" dirty="0">
              <a:solidFill>
                <a:srgbClr val="C00000"/>
              </a:solidFill>
              <a:latin typeface="Meiryo UI" panose="020B0604030504040204" pitchFamily="50" charset="-128"/>
              <a:ea typeface="Meiryo UI" panose="020B0604030504040204" pitchFamily="50" charset="-128"/>
            </a:endParaRPr>
          </a:p>
        </p:txBody>
      </p:sp>
      <p:sp>
        <p:nvSpPr>
          <p:cNvPr id="17" name="テキスト プレースホルダー 5">
            <a:extLst>
              <a:ext uri="{FF2B5EF4-FFF2-40B4-BE49-F238E27FC236}">
                <a16:creationId xmlns:a16="http://schemas.microsoft.com/office/drawing/2014/main" id="{EABFC7AE-EB71-EFF1-6722-26B61368D5AE}"/>
              </a:ext>
            </a:extLst>
          </p:cNvPr>
          <p:cNvSpPr>
            <a:spLocks noGrp="1"/>
          </p:cNvSpPr>
          <p:nvPr>
            <p:ph type="body" sz="quarter" idx="3"/>
          </p:nvPr>
        </p:nvSpPr>
        <p:spPr>
          <a:xfrm>
            <a:off x="4510723" y="1921171"/>
            <a:ext cx="3237986" cy="823912"/>
          </a:xfrm>
        </p:spPr>
        <p:txBody>
          <a:bodyPr rtlCol="0"/>
          <a:lstStyle/>
          <a:p>
            <a:pPr rtl="0"/>
            <a:r>
              <a:rPr lang="ja-JP" altLang="en-US" sz="2400" dirty="0">
                <a:latin typeface="Meiryo UI" panose="020B0604030504040204" pitchFamily="50" charset="-128"/>
                <a:ea typeface="Meiryo UI" panose="020B0604030504040204" pitchFamily="50" charset="-128"/>
              </a:rPr>
              <a:t>②下肢の抗重力伸展活動（重心を上げる）</a:t>
            </a:r>
            <a:endParaRPr lang="en-US" altLang="ja-JP" sz="2400" dirty="0">
              <a:latin typeface="Meiryo UI" panose="020B0604030504040204" pitchFamily="50" charset="-128"/>
              <a:ea typeface="Meiryo UI" panose="020B0604030504040204" pitchFamily="50" charset="-128"/>
            </a:endParaRPr>
          </a:p>
          <a:p>
            <a:pPr rtl="0"/>
            <a:r>
              <a:rPr lang="ja-JP" altLang="en-US" sz="2400" dirty="0"/>
              <a:t>　　　</a:t>
            </a:r>
            <a:r>
              <a:rPr lang="en-US" altLang="ja-JP" sz="1800" dirty="0">
                <a:solidFill>
                  <a:srgbClr val="C00000"/>
                </a:solidFill>
              </a:rPr>
              <a:t>※</a:t>
            </a:r>
            <a:r>
              <a:rPr lang="ja-JP" altLang="en-US" sz="1800" dirty="0">
                <a:solidFill>
                  <a:srgbClr val="C00000"/>
                </a:solidFill>
              </a:rPr>
              <a:t>立脚</a:t>
            </a:r>
            <a:r>
              <a:rPr lang="ja-JP" altLang="en-US" sz="1800" b="1" u="sng" dirty="0">
                <a:solidFill>
                  <a:srgbClr val="C00000"/>
                </a:solidFill>
              </a:rPr>
              <a:t>中</a:t>
            </a:r>
            <a:r>
              <a:rPr lang="ja-JP" altLang="en-US" sz="1800" dirty="0">
                <a:solidFill>
                  <a:srgbClr val="C00000"/>
                </a:solidFill>
              </a:rPr>
              <a:t>期</a:t>
            </a:r>
            <a:endParaRPr lang="ja-JP" altLang="en-US" sz="1800" dirty="0">
              <a:solidFill>
                <a:srgbClr val="C00000"/>
              </a:solidFill>
              <a:latin typeface="Meiryo UI" panose="020B0604030504040204" pitchFamily="50" charset="-128"/>
              <a:ea typeface="Meiryo UI" panose="020B0604030504040204" pitchFamily="50" charset="-128"/>
            </a:endParaRPr>
          </a:p>
        </p:txBody>
      </p:sp>
      <p:sp>
        <p:nvSpPr>
          <p:cNvPr id="18" name="コンテンツ プレースホルダー 4">
            <a:extLst>
              <a:ext uri="{FF2B5EF4-FFF2-40B4-BE49-F238E27FC236}">
                <a16:creationId xmlns:a16="http://schemas.microsoft.com/office/drawing/2014/main" id="{71F8B194-5727-4C8E-43C2-6DA8C667F82B}"/>
              </a:ext>
            </a:extLst>
          </p:cNvPr>
          <p:cNvSpPr>
            <a:spLocks noGrp="1"/>
          </p:cNvSpPr>
          <p:nvPr>
            <p:ph type="body" idx="13"/>
          </p:nvPr>
        </p:nvSpPr>
        <p:spPr>
          <a:xfrm>
            <a:off x="7988794" y="1622174"/>
            <a:ext cx="3529609" cy="823912"/>
          </a:xfrm>
        </p:spPr>
        <p:txBody>
          <a:bodyPr vert="horz" lIns="91440" tIns="45720" rIns="91440" bIns="45720" rtlCol="0" anchor="b">
            <a:noAutofit/>
          </a:bodyPr>
          <a:lstStyle/>
          <a:p>
            <a:pPr rtl="0"/>
            <a:r>
              <a:rPr lang="ja-JP" altLang="en-US" sz="2400" dirty="0">
                <a:latin typeface="Meiryo UI" panose="020B0604030504040204" pitchFamily="50" charset="-128"/>
                <a:ea typeface="Meiryo UI" panose="020B0604030504040204" pitchFamily="50" charset="-128"/>
              </a:rPr>
              <a:t>③股関節の伸展と加速</a:t>
            </a:r>
            <a:endParaRPr lang="en-US" altLang="ja-JP" sz="2400" dirty="0">
              <a:latin typeface="Meiryo UI" panose="020B0604030504040204" pitchFamily="50" charset="-128"/>
              <a:ea typeface="Meiryo UI" panose="020B0604030504040204" pitchFamily="50" charset="-128"/>
            </a:endParaRPr>
          </a:p>
          <a:p>
            <a:pPr rtl="0"/>
            <a:r>
              <a:rPr lang="ja-JP" altLang="en-US" sz="2400" dirty="0"/>
              <a:t>　　　　　</a:t>
            </a:r>
            <a:r>
              <a:rPr lang="en-US" altLang="ja-JP" sz="1800" dirty="0">
                <a:solidFill>
                  <a:srgbClr val="C00000"/>
                </a:solidFill>
              </a:rPr>
              <a:t>※</a:t>
            </a:r>
            <a:r>
              <a:rPr lang="ja-JP" altLang="en-US" sz="1800" dirty="0">
                <a:solidFill>
                  <a:srgbClr val="C00000"/>
                </a:solidFill>
              </a:rPr>
              <a:t>立脚</a:t>
            </a:r>
            <a:r>
              <a:rPr lang="ja-JP" altLang="en-US" sz="1800" b="1" u="sng" dirty="0">
                <a:solidFill>
                  <a:srgbClr val="C00000"/>
                </a:solidFill>
              </a:rPr>
              <a:t>後</a:t>
            </a:r>
            <a:r>
              <a:rPr lang="ja-JP" altLang="en-US" sz="1800" dirty="0">
                <a:solidFill>
                  <a:srgbClr val="C00000"/>
                </a:solidFill>
              </a:rPr>
              <a:t>期</a:t>
            </a:r>
            <a:endParaRPr lang="ja-JP" altLang="en-US" sz="1800" dirty="0">
              <a:solidFill>
                <a:srgbClr val="C00000"/>
              </a:solidFill>
              <a:latin typeface="Meiryo UI" panose="020B0604030504040204" pitchFamily="50" charset="-128"/>
              <a:ea typeface="Meiryo UI" panose="020B0604030504040204" pitchFamily="50" charset="-128"/>
            </a:endParaRPr>
          </a:p>
        </p:txBody>
      </p:sp>
      <p:cxnSp>
        <p:nvCxnSpPr>
          <p:cNvPr id="4" name="直線コネクタ 3">
            <a:extLst>
              <a:ext uri="{FF2B5EF4-FFF2-40B4-BE49-F238E27FC236}">
                <a16:creationId xmlns:a16="http://schemas.microsoft.com/office/drawing/2014/main" id="{4074F571-158C-471A-501F-CC2469EDD316}"/>
              </a:ext>
            </a:extLst>
          </p:cNvPr>
          <p:cNvCxnSpPr>
            <a:cxnSpLocks/>
          </p:cNvCxnSpPr>
          <p:nvPr/>
        </p:nvCxnSpPr>
        <p:spPr>
          <a:xfrm>
            <a:off x="1819187" y="3568995"/>
            <a:ext cx="666768" cy="1640154"/>
          </a:xfrm>
          <a:prstGeom prst="line">
            <a:avLst/>
          </a:prstGeom>
          <a:ln w="47625">
            <a:solidFill>
              <a:srgbClr val="00B050"/>
            </a:solidFill>
          </a:ln>
        </p:spPr>
        <p:style>
          <a:lnRef idx="3">
            <a:schemeClr val="dk1"/>
          </a:lnRef>
          <a:fillRef idx="0">
            <a:schemeClr val="dk1"/>
          </a:fillRef>
          <a:effectRef idx="2">
            <a:schemeClr val="dk1"/>
          </a:effectRef>
          <a:fontRef idx="minor">
            <a:schemeClr val="tx1"/>
          </a:fontRef>
        </p:style>
      </p:cxnSp>
      <p:cxnSp>
        <p:nvCxnSpPr>
          <p:cNvPr id="11" name="直線コネクタ 10">
            <a:extLst>
              <a:ext uri="{FF2B5EF4-FFF2-40B4-BE49-F238E27FC236}">
                <a16:creationId xmlns:a16="http://schemas.microsoft.com/office/drawing/2014/main" id="{11257A72-B5EB-9588-7C04-51D48E8D22DF}"/>
              </a:ext>
            </a:extLst>
          </p:cNvPr>
          <p:cNvCxnSpPr>
            <a:cxnSpLocks/>
          </p:cNvCxnSpPr>
          <p:nvPr/>
        </p:nvCxnSpPr>
        <p:spPr>
          <a:xfrm flipH="1">
            <a:off x="2450721" y="4966283"/>
            <a:ext cx="569316" cy="242866"/>
          </a:xfrm>
          <a:prstGeom prst="line">
            <a:avLst/>
          </a:prstGeom>
          <a:ln w="47625">
            <a:solidFill>
              <a:srgbClr val="7030A0"/>
            </a:solidFill>
          </a:ln>
        </p:spPr>
        <p:style>
          <a:lnRef idx="3">
            <a:schemeClr val="dk1"/>
          </a:lnRef>
          <a:fillRef idx="0">
            <a:schemeClr val="dk1"/>
          </a:fillRef>
          <a:effectRef idx="2">
            <a:schemeClr val="dk1"/>
          </a:effectRef>
          <a:fontRef idx="minor">
            <a:schemeClr val="tx1"/>
          </a:fontRef>
        </p:style>
      </p:cxnSp>
      <p:sp>
        <p:nvSpPr>
          <p:cNvPr id="12" name="二等辺三角形 11">
            <a:extLst>
              <a:ext uri="{FF2B5EF4-FFF2-40B4-BE49-F238E27FC236}">
                <a16:creationId xmlns:a16="http://schemas.microsoft.com/office/drawing/2014/main" id="{74BA6EDA-B129-9141-54D4-23C112F4ACDB}"/>
              </a:ext>
            </a:extLst>
          </p:cNvPr>
          <p:cNvSpPr/>
          <p:nvPr/>
        </p:nvSpPr>
        <p:spPr>
          <a:xfrm rot="9915549">
            <a:off x="3590681" y="5441466"/>
            <a:ext cx="136378" cy="726145"/>
          </a:xfrm>
          <a:prstGeom prst="triangl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5A9293B-E497-3D85-59BE-9CA9CC719474}"/>
              </a:ext>
            </a:extLst>
          </p:cNvPr>
          <p:cNvSpPr txBox="1"/>
          <p:nvPr/>
        </p:nvSpPr>
        <p:spPr>
          <a:xfrm>
            <a:off x="1860182" y="5334112"/>
            <a:ext cx="1624629" cy="307777"/>
          </a:xfrm>
          <a:prstGeom prst="rect">
            <a:avLst/>
          </a:prstGeom>
          <a:noFill/>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踵接地</a:t>
            </a:r>
          </a:p>
        </p:txBody>
      </p:sp>
      <p:sp>
        <p:nvSpPr>
          <p:cNvPr id="26" name="テキスト ボックス 25">
            <a:extLst>
              <a:ext uri="{FF2B5EF4-FFF2-40B4-BE49-F238E27FC236}">
                <a16:creationId xmlns:a16="http://schemas.microsoft.com/office/drawing/2014/main" id="{9A62FA04-8807-9739-D578-25F35F2943EC}"/>
              </a:ext>
            </a:extLst>
          </p:cNvPr>
          <p:cNvSpPr txBox="1"/>
          <p:nvPr/>
        </p:nvSpPr>
        <p:spPr>
          <a:xfrm>
            <a:off x="3698408" y="5456138"/>
            <a:ext cx="1624629" cy="523220"/>
          </a:xfrm>
          <a:prstGeom prst="rect">
            <a:avLst/>
          </a:prstGeom>
          <a:noFill/>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前脛骨筋によるロッカー機能</a:t>
            </a:r>
          </a:p>
        </p:txBody>
      </p:sp>
      <p:sp>
        <p:nvSpPr>
          <p:cNvPr id="28" name="矢印: 右 27">
            <a:extLst>
              <a:ext uri="{FF2B5EF4-FFF2-40B4-BE49-F238E27FC236}">
                <a16:creationId xmlns:a16="http://schemas.microsoft.com/office/drawing/2014/main" id="{1F68FD82-7FF1-1D40-173A-BFAFB6F53A38}"/>
              </a:ext>
            </a:extLst>
          </p:cNvPr>
          <p:cNvSpPr/>
          <p:nvPr/>
        </p:nvSpPr>
        <p:spPr>
          <a:xfrm rot="438557">
            <a:off x="3597217" y="5233756"/>
            <a:ext cx="557689" cy="170491"/>
          </a:xfrm>
          <a:prstGeom prst="rightArrow">
            <a:avLst/>
          </a:prstGeom>
          <a:solidFill>
            <a:srgbClr val="0070C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a:extLst>
              <a:ext uri="{FF2B5EF4-FFF2-40B4-BE49-F238E27FC236}">
                <a16:creationId xmlns:a16="http://schemas.microsoft.com/office/drawing/2014/main" id="{03881413-2E1A-2D3C-5D3C-0743068C1D3B}"/>
              </a:ext>
            </a:extLst>
          </p:cNvPr>
          <p:cNvCxnSpPr>
            <a:cxnSpLocks/>
          </p:cNvCxnSpPr>
          <p:nvPr/>
        </p:nvCxnSpPr>
        <p:spPr>
          <a:xfrm flipH="1">
            <a:off x="5948218" y="3777673"/>
            <a:ext cx="214515" cy="1188610"/>
          </a:xfrm>
          <a:prstGeom prst="line">
            <a:avLst/>
          </a:prstGeom>
          <a:ln w="47625">
            <a:solidFill>
              <a:srgbClr val="00B050"/>
            </a:solidFill>
          </a:ln>
        </p:spPr>
        <p:style>
          <a:lnRef idx="3">
            <a:schemeClr val="dk1"/>
          </a:lnRef>
          <a:fillRef idx="0">
            <a:schemeClr val="dk1"/>
          </a:fillRef>
          <a:effectRef idx="2">
            <a:schemeClr val="dk1"/>
          </a:effectRef>
          <a:fontRef idx="minor">
            <a:schemeClr val="tx1"/>
          </a:fontRef>
        </p:style>
      </p:cxnSp>
      <p:cxnSp>
        <p:nvCxnSpPr>
          <p:cNvPr id="31" name="直線コネクタ 30">
            <a:extLst>
              <a:ext uri="{FF2B5EF4-FFF2-40B4-BE49-F238E27FC236}">
                <a16:creationId xmlns:a16="http://schemas.microsoft.com/office/drawing/2014/main" id="{F0E19BE1-5FD1-CDF2-6F4D-1C82426DD655}"/>
              </a:ext>
            </a:extLst>
          </p:cNvPr>
          <p:cNvCxnSpPr>
            <a:cxnSpLocks/>
          </p:cNvCxnSpPr>
          <p:nvPr/>
        </p:nvCxnSpPr>
        <p:spPr>
          <a:xfrm flipH="1">
            <a:off x="5781507" y="4940227"/>
            <a:ext cx="165619" cy="1178360"/>
          </a:xfrm>
          <a:prstGeom prst="line">
            <a:avLst/>
          </a:prstGeom>
          <a:ln w="47625">
            <a:solidFill>
              <a:srgbClr val="00B050"/>
            </a:solidFill>
          </a:ln>
        </p:spPr>
        <p:style>
          <a:lnRef idx="3">
            <a:schemeClr val="dk1"/>
          </a:lnRef>
          <a:fillRef idx="0">
            <a:schemeClr val="dk1"/>
          </a:fillRef>
          <a:effectRef idx="2">
            <a:schemeClr val="dk1"/>
          </a:effectRef>
          <a:fontRef idx="minor">
            <a:schemeClr val="tx1"/>
          </a:fontRef>
        </p:style>
      </p:cxnSp>
      <p:cxnSp>
        <p:nvCxnSpPr>
          <p:cNvPr id="33" name="直線コネクタ 32">
            <a:extLst>
              <a:ext uri="{FF2B5EF4-FFF2-40B4-BE49-F238E27FC236}">
                <a16:creationId xmlns:a16="http://schemas.microsoft.com/office/drawing/2014/main" id="{F5C44B0B-117A-198E-68A6-CB24CC278766}"/>
              </a:ext>
            </a:extLst>
          </p:cNvPr>
          <p:cNvCxnSpPr>
            <a:cxnSpLocks/>
          </p:cNvCxnSpPr>
          <p:nvPr/>
        </p:nvCxnSpPr>
        <p:spPr>
          <a:xfrm flipH="1">
            <a:off x="9575566" y="3492754"/>
            <a:ext cx="178032" cy="1236818"/>
          </a:xfrm>
          <a:prstGeom prst="line">
            <a:avLst/>
          </a:prstGeom>
          <a:ln w="44450">
            <a:solidFill>
              <a:srgbClr val="00B050"/>
            </a:solidFill>
          </a:ln>
        </p:spPr>
        <p:style>
          <a:lnRef idx="3">
            <a:schemeClr val="dk1"/>
          </a:lnRef>
          <a:fillRef idx="0">
            <a:schemeClr val="dk1"/>
          </a:fillRef>
          <a:effectRef idx="2">
            <a:schemeClr val="dk1"/>
          </a:effectRef>
          <a:fontRef idx="minor">
            <a:schemeClr val="tx1"/>
          </a:fontRef>
        </p:style>
      </p:cxnSp>
      <p:cxnSp>
        <p:nvCxnSpPr>
          <p:cNvPr id="36" name="直線コネクタ 35">
            <a:extLst>
              <a:ext uri="{FF2B5EF4-FFF2-40B4-BE49-F238E27FC236}">
                <a16:creationId xmlns:a16="http://schemas.microsoft.com/office/drawing/2014/main" id="{5E6DF96D-C56F-4DB1-D77A-04CE569360BD}"/>
              </a:ext>
            </a:extLst>
          </p:cNvPr>
          <p:cNvCxnSpPr>
            <a:cxnSpLocks/>
          </p:cNvCxnSpPr>
          <p:nvPr/>
        </p:nvCxnSpPr>
        <p:spPr>
          <a:xfrm flipH="1">
            <a:off x="8956729" y="4698343"/>
            <a:ext cx="618837" cy="1074966"/>
          </a:xfrm>
          <a:prstGeom prst="line">
            <a:avLst/>
          </a:prstGeom>
          <a:ln w="47625">
            <a:solidFill>
              <a:srgbClr val="00B050"/>
            </a:solidFill>
          </a:ln>
        </p:spPr>
        <p:style>
          <a:lnRef idx="3">
            <a:schemeClr val="dk1"/>
          </a:lnRef>
          <a:fillRef idx="0">
            <a:schemeClr val="dk1"/>
          </a:fillRef>
          <a:effectRef idx="2">
            <a:schemeClr val="dk1"/>
          </a:effectRef>
          <a:fontRef idx="minor">
            <a:schemeClr val="tx1"/>
          </a:fontRef>
        </p:style>
      </p:cxnSp>
      <p:sp>
        <p:nvSpPr>
          <p:cNvPr id="38" name="楕円 37">
            <a:extLst>
              <a:ext uri="{FF2B5EF4-FFF2-40B4-BE49-F238E27FC236}">
                <a16:creationId xmlns:a16="http://schemas.microsoft.com/office/drawing/2014/main" id="{A72DD225-8F64-985E-698A-C62508AC22D2}"/>
              </a:ext>
            </a:extLst>
          </p:cNvPr>
          <p:cNvSpPr/>
          <p:nvPr/>
        </p:nvSpPr>
        <p:spPr>
          <a:xfrm>
            <a:off x="8959271" y="5916674"/>
            <a:ext cx="468971" cy="340808"/>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6512CD2A-98E8-1860-8CA8-21F8C29D6AAC}"/>
              </a:ext>
            </a:extLst>
          </p:cNvPr>
          <p:cNvCxnSpPr>
            <a:cxnSpLocks/>
          </p:cNvCxnSpPr>
          <p:nvPr/>
        </p:nvCxnSpPr>
        <p:spPr>
          <a:xfrm flipH="1">
            <a:off x="5780415" y="6087078"/>
            <a:ext cx="638858" cy="31509"/>
          </a:xfrm>
          <a:prstGeom prst="line">
            <a:avLst/>
          </a:prstGeom>
          <a:ln w="47625">
            <a:solidFill>
              <a:srgbClr val="00B050"/>
            </a:solidFill>
          </a:ln>
        </p:spPr>
        <p:style>
          <a:lnRef idx="3">
            <a:schemeClr val="dk1"/>
          </a:lnRef>
          <a:fillRef idx="0">
            <a:schemeClr val="dk1"/>
          </a:fillRef>
          <a:effectRef idx="2">
            <a:schemeClr val="dk1"/>
          </a:effectRef>
          <a:fontRef idx="minor">
            <a:schemeClr val="tx1"/>
          </a:fontRef>
        </p:style>
      </p:cxnSp>
      <p:sp>
        <p:nvSpPr>
          <p:cNvPr id="3" name="テキスト ボックス 2">
            <a:extLst>
              <a:ext uri="{FF2B5EF4-FFF2-40B4-BE49-F238E27FC236}">
                <a16:creationId xmlns:a16="http://schemas.microsoft.com/office/drawing/2014/main" id="{2C6931B4-75D3-E8E5-4ACA-C0124379DBCA}"/>
              </a:ext>
            </a:extLst>
          </p:cNvPr>
          <p:cNvSpPr txBox="1"/>
          <p:nvPr/>
        </p:nvSpPr>
        <p:spPr>
          <a:xfrm>
            <a:off x="6394691" y="3676373"/>
            <a:ext cx="1414215" cy="2308324"/>
          </a:xfrm>
          <a:prstGeom prst="rect">
            <a:avLst/>
          </a:prstGeom>
          <a:noFill/>
        </p:spPr>
        <p:txBody>
          <a:bodyPr wrap="square" rtlCol="0">
            <a:spAutoFit/>
          </a:bodyPr>
          <a:lstStyle/>
          <a:p>
            <a:r>
              <a:rPr kumimoji="1" lang="ja-JP" altLang="en-US" b="1" dirty="0">
                <a:solidFill>
                  <a:srgbClr val="C00000"/>
                </a:solidFill>
                <a:latin typeface="BIZ UDPゴシック" panose="020B0400000000000000" pitchFamily="50" charset="-128"/>
                <a:ea typeface="BIZ UDPゴシック" panose="020B0400000000000000" pitchFamily="50" charset="-128"/>
              </a:rPr>
              <a:t>股</a:t>
            </a:r>
            <a:r>
              <a:rPr kumimoji="1" lang="ja-JP" altLang="en-US" b="1" dirty="0">
                <a:latin typeface="BIZ UDPゴシック" panose="020B0400000000000000" pitchFamily="50" charset="-128"/>
                <a:ea typeface="BIZ UDPゴシック" panose="020B0400000000000000" pitchFamily="50" charset="-128"/>
              </a:rPr>
              <a:t>関節 </a:t>
            </a:r>
            <a:r>
              <a:rPr kumimoji="1" lang="ja-JP" altLang="en-US" b="1" dirty="0">
                <a:solidFill>
                  <a:srgbClr val="0070C0"/>
                </a:solidFill>
                <a:latin typeface="BIZ UDPゴシック" panose="020B0400000000000000" pitchFamily="50" charset="-128"/>
                <a:ea typeface="BIZ UDPゴシック" panose="020B0400000000000000" pitchFamily="50" charset="-128"/>
              </a:rPr>
              <a:t>伸展</a:t>
            </a:r>
            <a:endParaRPr kumimoji="1" lang="en-US" altLang="ja-JP" b="1" dirty="0">
              <a:solidFill>
                <a:srgbClr val="0070C0"/>
              </a:solidFill>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　</a:t>
            </a:r>
            <a:endParaRPr kumimoji="1" lang="en-US" altLang="ja-JP" b="1" dirty="0">
              <a:latin typeface="BIZ UDPゴシック" panose="020B0400000000000000" pitchFamily="50" charset="-128"/>
              <a:ea typeface="BIZ UDPゴシック" panose="020B0400000000000000" pitchFamily="50" charset="-128"/>
            </a:endParaRPr>
          </a:p>
          <a:p>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solidFill>
                  <a:srgbClr val="C00000"/>
                </a:solidFill>
                <a:latin typeface="BIZ UDPゴシック" panose="020B0400000000000000" pitchFamily="50" charset="-128"/>
                <a:ea typeface="BIZ UDPゴシック" panose="020B0400000000000000" pitchFamily="50" charset="-128"/>
              </a:rPr>
              <a:t>膝</a:t>
            </a:r>
            <a:r>
              <a:rPr kumimoji="1" lang="ja-JP" altLang="en-US" b="1" dirty="0">
                <a:latin typeface="BIZ UDPゴシック" panose="020B0400000000000000" pitchFamily="50" charset="-128"/>
                <a:ea typeface="BIZ UDPゴシック" panose="020B0400000000000000" pitchFamily="50" charset="-128"/>
              </a:rPr>
              <a:t>関節 </a:t>
            </a:r>
            <a:r>
              <a:rPr kumimoji="1" lang="ja-JP" altLang="en-US" b="1" dirty="0">
                <a:solidFill>
                  <a:srgbClr val="0070C0"/>
                </a:solidFill>
                <a:latin typeface="BIZ UDPゴシック" panose="020B0400000000000000" pitchFamily="50" charset="-128"/>
                <a:ea typeface="BIZ UDPゴシック" panose="020B0400000000000000" pitchFamily="50" charset="-128"/>
              </a:rPr>
              <a:t>伸展</a:t>
            </a:r>
            <a:endParaRPr kumimoji="1" lang="en-US" altLang="ja-JP" b="1" dirty="0">
              <a:solidFill>
                <a:srgbClr val="0070C0"/>
              </a:solidFill>
              <a:latin typeface="BIZ UDPゴシック" panose="020B0400000000000000" pitchFamily="50" charset="-128"/>
              <a:ea typeface="BIZ UDPゴシック" panose="020B0400000000000000" pitchFamily="50" charset="-128"/>
            </a:endParaRPr>
          </a:p>
          <a:p>
            <a:endParaRPr kumimoji="1" lang="en-US" altLang="ja-JP" b="1" dirty="0">
              <a:latin typeface="BIZ UDPゴシック" panose="020B0400000000000000" pitchFamily="50" charset="-128"/>
              <a:ea typeface="BIZ UDPゴシック" panose="020B0400000000000000" pitchFamily="50" charset="-128"/>
            </a:endParaRPr>
          </a:p>
          <a:p>
            <a:endParaRPr kumimoji="1" lang="en-US" altLang="ja-JP" b="1" dirty="0">
              <a:latin typeface="BIZ UDPゴシック" panose="020B0400000000000000" pitchFamily="50" charset="-128"/>
              <a:ea typeface="BIZ UDPゴシック" panose="020B0400000000000000" pitchFamily="50" charset="-128"/>
            </a:endParaRPr>
          </a:p>
          <a:p>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solidFill>
                  <a:srgbClr val="C00000"/>
                </a:solidFill>
                <a:latin typeface="BIZ UDPゴシック" panose="020B0400000000000000" pitchFamily="50" charset="-128"/>
                <a:ea typeface="BIZ UDPゴシック" panose="020B0400000000000000" pitchFamily="50" charset="-128"/>
              </a:rPr>
              <a:t>足</a:t>
            </a:r>
            <a:r>
              <a:rPr kumimoji="1" lang="ja-JP" altLang="en-US" b="1" dirty="0">
                <a:latin typeface="BIZ UDPゴシック" panose="020B0400000000000000" pitchFamily="50" charset="-128"/>
                <a:ea typeface="BIZ UDPゴシック" panose="020B0400000000000000" pitchFamily="50" charset="-128"/>
              </a:rPr>
              <a:t>関節 </a:t>
            </a:r>
            <a:r>
              <a:rPr kumimoji="1" lang="ja-JP" altLang="en-US" b="1" dirty="0">
                <a:solidFill>
                  <a:srgbClr val="00B050"/>
                </a:solidFill>
                <a:latin typeface="BIZ UDPゴシック" panose="020B0400000000000000" pitchFamily="50" charset="-128"/>
                <a:ea typeface="BIZ UDPゴシック" panose="020B0400000000000000" pitchFamily="50" charset="-128"/>
              </a:rPr>
              <a:t>背屈</a:t>
            </a:r>
          </a:p>
        </p:txBody>
      </p:sp>
      <p:sp>
        <p:nvSpPr>
          <p:cNvPr id="5" name="テキスト ボックス 4">
            <a:extLst>
              <a:ext uri="{FF2B5EF4-FFF2-40B4-BE49-F238E27FC236}">
                <a16:creationId xmlns:a16="http://schemas.microsoft.com/office/drawing/2014/main" id="{69EE5598-8F5A-4494-8AAD-586ADA63FB50}"/>
              </a:ext>
            </a:extLst>
          </p:cNvPr>
          <p:cNvSpPr txBox="1"/>
          <p:nvPr/>
        </p:nvSpPr>
        <p:spPr>
          <a:xfrm>
            <a:off x="8356610" y="3676373"/>
            <a:ext cx="1275401" cy="923330"/>
          </a:xfrm>
          <a:prstGeom prst="rect">
            <a:avLst/>
          </a:prstGeom>
          <a:noFill/>
        </p:spPr>
        <p:txBody>
          <a:bodyPr wrap="square" rtlCol="0">
            <a:spAutoFit/>
          </a:bodyPr>
          <a:lstStyle/>
          <a:p>
            <a:r>
              <a:rPr kumimoji="1" lang="ja-JP" altLang="en-US" b="1" dirty="0">
                <a:solidFill>
                  <a:srgbClr val="C00000"/>
                </a:solidFill>
                <a:latin typeface="BIZ UDPゴシック" panose="020B0400000000000000" pitchFamily="50" charset="-128"/>
                <a:ea typeface="BIZ UDPゴシック" panose="020B0400000000000000" pitchFamily="50" charset="-128"/>
              </a:rPr>
              <a:t>股</a:t>
            </a:r>
            <a:r>
              <a:rPr kumimoji="1" lang="ja-JP" altLang="en-US" b="1" dirty="0">
                <a:latin typeface="BIZ UDPゴシック" panose="020B0400000000000000" pitchFamily="50" charset="-128"/>
                <a:ea typeface="BIZ UDPゴシック" panose="020B0400000000000000" pitchFamily="50" charset="-128"/>
              </a:rPr>
              <a:t>関節の</a:t>
            </a:r>
            <a:r>
              <a:rPr kumimoji="1" lang="ja-JP" altLang="en-US" b="1" dirty="0">
                <a:solidFill>
                  <a:srgbClr val="0070C0"/>
                </a:solidFill>
                <a:latin typeface="BIZ UDPゴシック" panose="020B0400000000000000" pitchFamily="50" charset="-128"/>
                <a:ea typeface="BIZ UDPゴシック" panose="020B0400000000000000" pitchFamily="50" charset="-128"/>
              </a:rPr>
              <a:t>伸展</a:t>
            </a:r>
            <a:r>
              <a:rPr kumimoji="1" lang="ja-JP" altLang="en-US" b="1" dirty="0">
                <a:latin typeface="BIZ UDPゴシック" panose="020B0400000000000000" pitchFamily="50" charset="-128"/>
                <a:ea typeface="BIZ UDPゴシック" panose="020B0400000000000000" pitchFamily="50" charset="-128"/>
              </a:rPr>
              <a:t>が強まる</a:t>
            </a:r>
          </a:p>
        </p:txBody>
      </p:sp>
      <p:sp>
        <p:nvSpPr>
          <p:cNvPr id="6" name="テキスト ボックス 5">
            <a:extLst>
              <a:ext uri="{FF2B5EF4-FFF2-40B4-BE49-F238E27FC236}">
                <a16:creationId xmlns:a16="http://schemas.microsoft.com/office/drawing/2014/main" id="{3A1AA567-FCEB-ECF1-A1C1-C6DCABC1644E}"/>
              </a:ext>
            </a:extLst>
          </p:cNvPr>
          <p:cNvSpPr txBox="1"/>
          <p:nvPr/>
        </p:nvSpPr>
        <p:spPr>
          <a:xfrm>
            <a:off x="9266147" y="6193487"/>
            <a:ext cx="1879550" cy="369332"/>
          </a:xfrm>
          <a:prstGeom prst="rect">
            <a:avLst/>
          </a:prstGeom>
          <a:noFill/>
        </p:spPr>
        <p:txBody>
          <a:bodyPr wrap="square" rtlCol="0">
            <a:spAutoFit/>
          </a:bodyPr>
          <a:lstStyle/>
          <a:p>
            <a:r>
              <a:rPr kumimoji="1" lang="ja-JP" altLang="en-US" b="1" dirty="0">
                <a:solidFill>
                  <a:srgbClr val="FF0000"/>
                </a:solidFill>
                <a:latin typeface="BIZ UDPゴシック" panose="020B0400000000000000" pitchFamily="50" charset="-128"/>
                <a:ea typeface="BIZ UDPゴシック" panose="020B0400000000000000" pitchFamily="50" charset="-128"/>
              </a:rPr>
              <a:t>蹴り出し</a:t>
            </a:r>
          </a:p>
        </p:txBody>
      </p:sp>
    </p:spTree>
    <p:extLst>
      <p:ext uri="{BB962C8B-B14F-4D97-AF65-F5344CB8AC3E}">
        <p14:creationId xmlns:p14="http://schemas.microsoft.com/office/powerpoint/2010/main" val="22164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ctrTitle"/>
          </p:nvPr>
        </p:nvSpPr>
        <p:spPr>
          <a:xfrm>
            <a:off x="5858837" y="1713469"/>
            <a:ext cx="5080408" cy="1715531"/>
          </a:xfrm>
        </p:spPr>
        <p:txBody>
          <a:bodyPr rtlCol="0"/>
          <a:lstStyle/>
          <a:p>
            <a:pPr rtl="0"/>
            <a:r>
              <a:rPr lang="en-US" altLang="ja-JP" sz="4400" dirty="0">
                <a:latin typeface="Meiryo UI" panose="020B0604030504040204" pitchFamily="50" charset="-128"/>
                <a:ea typeface="Meiryo UI" panose="020B0604030504040204" pitchFamily="50" charset="-128"/>
              </a:rPr>
              <a:t>3.</a:t>
            </a:r>
            <a:r>
              <a:rPr lang="ja-JP" altLang="en-US" sz="4400" dirty="0">
                <a:latin typeface="Meiryo UI" panose="020B0604030504040204" pitchFamily="50" charset="-128"/>
                <a:ea typeface="Meiryo UI" panose="020B0604030504040204" pitchFamily="50" charset="-128"/>
              </a:rPr>
              <a:t>廃用性筋萎縮について</a:t>
            </a:r>
          </a:p>
        </p:txBody>
      </p:sp>
    </p:spTree>
    <p:extLst>
      <p:ext uri="{BB962C8B-B14F-4D97-AF65-F5344CB8AC3E}">
        <p14:creationId xmlns:p14="http://schemas.microsoft.com/office/powerpoint/2010/main" val="4272369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AD2AE59-5630-4D5C-83A9-4CDEF4D7DCFB}"/>
              </a:ext>
            </a:extLst>
          </p:cNvPr>
          <p:cNvSpPr>
            <a:spLocks noGrp="1"/>
          </p:cNvSpPr>
          <p:nvPr>
            <p:ph type="title"/>
          </p:nvPr>
        </p:nvSpPr>
        <p:spPr>
          <a:xfrm>
            <a:off x="2398458" y="42680"/>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3-1</a:t>
            </a:r>
            <a:r>
              <a:rPr lang="ja-JP" altLang="en-US" sz="3600" dirty="0">
                <a:latin typeface="Meiryo UI" panose="020B0604030504040204" pitchFamily="50" charset="-128"/>
                <a:ea typeface="Meiryo UI" panose="020B0604030504040204" pitchFamily="50" charset="-128"/>
              </a:rPr>
              <a:t> 廃用症候群について</a:t>
            </a:r>
          </a:p>
        </p:txBody>
      </p:sp>
      <p:sp>
        <p:nvSpPr>
          <p:cNvPr id="6" name="コンテンツ プレースホルダー 5">
            <a:extLst>
              <a:ext uri="{FF2B5EF4-FFF2-40B4-BE49-F238E27FC236}">
                <a16:creationId xmlns:a16="http://schemas.microsoft.com/office/drawing/2014/main" id="{5A6B31B0-7B84-475D-961F-09C0191F91A2}"/>
              </a:ext>
            </a:extLst>
          </p:cNvPr>
          <p:cNvSpPr>
            <a:spLocks noGrp="1"/>
          </p:cNvSpPr>
          <p:nvPr>
            <p:ph sz="half" idx="2"/>
          </p:nvPr>
        </p:nvSpPr>
        <p:spPr>
          <a:xfrm>
            <a:off x="1090570" y="1142579"/>
            <a:ext cx="9729576" cy="1181172"/>
          </a:xfrm>
        </p:spPr>
        <p:txBody>
          <a:bodyPr vert="horz" lIns="91440" tIns="45720" rIns="91440" bIns="45720" rtlCol="0" anchor="t">
            <a:normAutofit lnSpcReduction="10000"/>
          </a:bodyPr>
          <a:lstStyle/>
          <a:p>
            <a:pPr rtl="0"/>
            <a:r>
              <a:rPr lang="ja-JP" altLang="en-US" sz="2400" noProof="1">
                <a:solidFill>
                  <a:srgbClr val="00B050"/>
                </a:solidFill>
                <a:latin typeface="Meiryo UI" panose="020B0604030504040204" pitchFamily="50" charset="-128"/>
                <a:ea typeface="Meiryo UI" panose="020B0604030504040204" pitchFamily="50" charset="-128"/>
              </a:rPr>
              <a:t>廃用性症候群</a:t>
            </a:r>
            <a:r>
              <a:rPr lang="ja-JP" altLang="en-US" sz="2400" noProof="1">
                <a:latin typeface="Meiryo UI" panose="020B0604030504040204" pitchFamily="50" charset="-128"/>
                <a:ea typeface="Meiryo UI" panose="020B0604030504040204" pitchFamily="50" charset="-128"/>
              </a:rPr>
              <a:t>は、</a:t>
            </a:r>
            <a:r>
              <a:rPr lang="ja-JP" altLang="en-US" sz="2400" noProof="1">
                <a:solidFill>
                  <a:srgbClr val="FF0000"/>
                </a:solidFill>
                <a:latin typeface="Meiryo UI" panose="020B0604030504040204" pitchFamily="50" charset="-128"/>
                <a:ea typeface="Meiryo UI" panose="020B0604030504040204" pitchFamily="50" charset="-128"/>
              </a:rPr>
              <a:t>生活不活発病</a:t>
            </a:r>
            <a:r>
              <a:rPr lang="ja-JP" altLang="en-US" sz="2400" noProof="1">
                <a:latin typeface="Meiryo UI" panose="020B0604030504040204" pitchFamily="50" charset="-128"/>
                <a:ea typeface="Meiryo UI" panose="020B0604030504040204" pitchFamily="50" charset="-128"/>
              </a:rPr>
              <a:t>ともいわれ、</a:t>
            </a:r>
            <a:r>
              <a:rPr lang="ja-JP" altLang="en-US" sz="2400" noProof="1">
                <a:solidFill>
                  <a:srgbClr val="0070C0"/>
                </a:solidFill>
                <a:latin typeface="Meiryo UI" panose="020B0604030504040204" pitchFamily="50" charset="-128"/>
                <a:ea typeface="Meiryo UI" panose="020B0604030504040204" pitchFamily="50" charset="-128"/>
              </a:rPr>
              <a:t>「身体の不活動状態により生ずる、二次的障害」</a:t>
            </a:r>
            <a:r>
              <a:rPr lang="ja-JP" altLang="en-US" sz="2400" noProof="1">
                <a:latin typeface="Meiryo UI" panose="020B0604030504040204" pitchFamily="50" charset="-128"/>
                <a:ea typeface="Meiryo UI" panose="020B0604030504040204" pitchFamily="50" charset="-128"/>
              </a:rPr>
              <a:t>と定義されています。臥床の結果、生じる精神を含めた全身の諸症状を総称します。</a:t>
            </a:r>
            <a:endParaRPr lang="en-US" altLang="ja-JP" sz="2400" noProof="1">
              <a:latin typeface="Meiryo UI" panose="020B0604030504040204" pitchFamily="50" charset="-128"/>
              <a:ea typeface="Meiryo UI" panose="020B0604030504040204" pitchFamily="50" charset="-128"/>
            </a:endParaRPr>
          </a:p>
          <a:p>
            <a:pPr rtl="0"/>
            <a:endParaRPr lang="en-US" altLang="ja-JP" noProof="1">
              <a:latin typeface="Meiryo UI" panose="020B0604030504040204" pitchFamily="50" charset="-128"/>
              <a:ea typeface="Meiryo UI" panose="020B0604030504040204" pitchFamily="50" charset="-128"/>
            </a:endParaRPr>
          </a:p>
          <a:p>
            <a:pPr rtl="0"/>
            <a:endParaRPr lang="en-US" altLang="ja-JP" noProof="1">
              <a:latin typeface="Meiryo UI" panose="020B0604030504040204" pitchFamily="50" charset="-128"/>
              <a:ea typeface="Meiryo UI" panose="020B0604030504040204" pitchFamily="50" charset="-128"/>
            </a:endParaRPr>
          </a:p>
          <a:p>
            <a:pPr rtl="0"/>
            <a:endParaRPr lang="ja-JP" altLang="en-US" noProof="1">
              <a:latin typeface="Meiryo UI" panose="020B0604030504040204" pitchFamily="50" charset="-128"/>
              <a:ea typeface="Meiryo UI" panose="020B0604030504040204" pitchFamily="50" charset="-128"/>
            </a:endParaRPr>
          </a:p>
        </p:txBody>
      </p:sp>
      <p:sp>
        <p:nvSpPr>
          <p:cNvPr id="16" name="コンテンツ プレースホルダー 5">
            <a:extLst>
              <a:ext uri="{FF2B5EF4-FFF2-40B4-BE49-F238E27FC236}">
                <a16:creationId xmlns:a16="http://schemas.microsoft.com/office/drawing/2014/main" id="{D604B6E9-A3CA-381C-C8B9-3B5F55400112}"/>
              </a:ext>
            </a:extLst>
          </p:cNvPr>
          <p:cNvSpPr txBox="1">
            <a:spLocks/>
          </p:cNvSpPr>
          <p:nvPr/>
        </p:nvSpPr>
        <p:spPr>
          <a:xfrm>
            <a:off x="1090570" y="2365695"/>
            <a:ext cx="10196389" cy="433710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457200" indent="0" algn="l" defTabSz="914400" rtl="0" eaLnBrk="1" latinLnBrk="0" hangingPunct="1">
              <a:lnSpc>
                <a:spcPct val="100000"/>
              </a:lnSpc>
              <a:spcBef>
                <a:spcPts val="5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l" defTabSz="914400" rtl="0" eaLnBrk="1" latinLnBrk="0" hangingPunct="1">
              <a:lnSpc>
                <a:spcPct val="100000"/>
              </a:lnSpc>
              <a:spcBef>
                <a:spcPts val="5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l" defTabSz="914400" rtl="0" eaLnBrk="1" latinLnBrk="0" hangingPunct="1">
              <a:lnSpc>
                <a:spcPct val="100000"/>
              </a:lnSpc>
              <a:spcBef>
                <a:spcPts val="5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l" defTabSz="914400" rtl="0" eaLnBrk="1" latinLnBrk="0" hangingPunct="1">
              <a:lnSpc>
                <a:spcPct val="100000"/>
              </a:lnSpc>
              <a:spcBef>
                <a:spcPts val="5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200" b="1" u="sng" noProof="1"/>
              <a:t>廃用症候群の主な症候</a:t>
            </a:r>
            <a:endParaRPr lang="en-US" altLang="ja-JP" sz="2200" b="1" u="sng" noProof="1"/>
          </a:p>
          <a:p>
            <a:r>
              <a:rPr lang="ja-JP" altLang="en-US" sz="2200" noProof="1"/>
              <a:t>　運動器系：筋力低下、</a:t>
            </a:r>
            <a:r>
              <a:rPr lang="ja-JP" altLang="en-US" sz="2200" noProof="1">
                <a:solidFill>
                  <a:srgbClr val="FF0000"/>
                </a:solidFill>
              </a:rPr>
              <a:t>筋萎縮</a:t>
            </a:r>
            <a:r>
              <a:rPr lang="ja-JP" altLang="en-US" sz="2200" noProof="1"/>
              <a:t>、骨萎縮、関節拘縮</a:t>
            </a:r>
            <a:endParaRPr lang="en-US" altLang="ja-JP" sz="2200" noProof="1"/>
          </a:p>
          <a:p>
            <a:r>
              <a:rPr lang="ja-JP" altLang="en-US" sz="2200" noProof="1"/>
              <a:t>　循環器系：運動耐容能低下、起立性低血圧、静脈血栓</a:t>
            </a:r>
            <a:endParaRPr lang="en-US" altLang="ja-JP" sz="2200" noProof="1"/>
          </a:p>
          <a:p>
            <a:r>
              <a:rPr lang="ja-JP" altLang="en-US" sz="2200" noProof="1"/>
              <a:t>　呼吸器系：無気肺、沈下性肺炎、誤嚥性肺炎</a:t>
            </a:r>
            <a:endParaRPr lang="en-US" altLang="ja-JP" sz="2200" noProof="1"/>
          </a:p>
          <a:p>
            <a:r>
              <a:rPr lang="ja-JP" altLang="en-US" sz="2200" noProof="1"/>
              <a:t>　消化器系：逆流性食道炎、食欲低下、栄養障害、便秘</a:t>
            </a:r>
            <a:endParaRPr lang="en-US" altLang="ja-JP" sz="2200" noProof="1"/>
          </a:p>
          <a:p>
            <a:r>
              <a:rPr lang="ja-JP" altLang="en-US" sz="2200" noProof="1"/>
              <a:t>　泌尿器系：尿路結石、尿路感染症、尿失禁</a:t>
            </a:r>
            <a:endParaRPr lang="en-US" altLang="ja-JP" sz="2200" noProof="1"/>
          </a:p>
          <a:p>
            <a:r>
              <a:rPr lang="ja-JP" altLang="en-US" sz="2200" noProof="1"/>
              <a:t>　内分泌・代謝系：耐糖能・代謝率の低下、易感染</a:t>
            </a:r>
            <a:endParaRPr lang="en-US" altLang="ja-JP" sz="2200" noProof="1"/>
          </a:p>
          <a:p>
            <a:r>
              <a:rPr lang="ja-JP" altLang="en-US" sz="2200" noProof="1"/>
              <a:t>　精神・神経系：うつ、せん妄、見当識障害、不安、幻覚、睡眠覚醒リズム障害</a:t>
            </a:r>
            <a:endParaRPr lang="en-US" altLang="ja-JP" sz="2200" noProof="1"/>
          </a:p>
          <a:p>
            <a:r>
              <a:rPr lang="ja-JP" altLang="en-US" sz="2200" noProof="1"/>
              <a:t>　皮膚：褥瘡</a:t>
            </a:r>
            <a:endParaRPr lang="en-US" altLang="ja-JP" sz="2200" noProof="1"/>
          </a:p>
          <a:p>
            <a:r>
              <a:rPr lang="ja-JP" altLang="en-US" sz="2200" noProof="1"/>
              <a:t>　</a:t>
            </a:r>
            <a:endParaRPr lang="en-US" altLang="ja-JP" sz="2200" noProof="1"/>
          </a:p>
          <a:p>
            <a:endParaRPr lang="en-US" altLang="ja-JP" noProof="1"/>
          </a:p>
          <a:p>
            <a:endParaRPr lang="ja-JP" altLang="en-US" noProof="1"/>
          </a:p>
        </p:txBody>
      </p:sp>
    </p:spTree>
    <p:extLst>
      <p:ext uri="{BB962C8B-B14F-4D97-AF65-F5344CB8AC3E}">
        <p14:creationId xmlns:p14="http://schemas.microsoft.com/office/powerpoint/2010/main" val="4151694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605AF1-623C-4E09-AB5D-8DD0571489F6}"/>
              </a:ext>
            </a:extLst>
          </p:cNvPr>
          <p:cNvSpPr>
            <a:spLocks noGrp="1"/>
          </p:cNvSpPr>
          <p:nvPr>
            <p:ph type="title"/>
          </p:nvPr>
        </p:nvSpPr>
        <p:spPr>
          <a:xfrm>
            <a:off x="852831" y="418501"/>
            <a:ext cx="5431971" cy="579789"/>
          </a:xfrm>
        </p:spPr>
        <p:txBody>
          <a:bodyPr rtlCol="0">
            <a:noAutofit/>
          </a:bodyPr>
          <a:lstStyle/>
          <a:p>
            <a:pPr rtl="0"/>
            <a:r>
              <a:rPr lang="en-US" altLang="ja-JP" sz="3600" dirty="0">
                <a:latin typeface="Meiryo UI" panose="020B0604030504040204" pitchFamily="50" charset="-128"/>
                <a:ea typeface="Meiryo UI" panose="020B0604030504040204" pitchFamily="50" charset="-128"/>
              </a:rPr>
              <a:t>3-2</a:t>
            </a:r>
            <a:r>
              <a:rPr lang="ja-JP" altLang="en-US" sz="3600" dirty="0"/>
              <a:t> </a:t>
            </a:r>
            <a:r>
              <a:rPr lang="ja-JP" altLang="en-US" sz="3600" dirty="0">
                <a:latin typeface="Meiryo UI" panose="020B0604030504040204" pitchFamily="50" charset="-128"/>
                <a:ea typeface="Meiryo UI" panose="020B0604030504040204" pitchFamily="50" charset="-128"/>
              </a:rPr>
              <a:t>筋萎縮とは</a:t>
            </a:r>
          </a:p>
        </p:txBody>
      </p:sp>
      <p:sp>
        <p:nvSpPr>
          <p:cNvPr id="3" name="コンテンツ プレースホルダー 2">
            <a:extLst>
              <a:ext uri="{FF2B5EF4-FFF2-40B4-BE49-F238E27FC236}">
                <a16:creationId xmlns:a16="http://schemas.microsoft.com/office/drawing/2014/main" id="{9B1DDDEF-20C4-4F65-BAC9-0A763DF7E02B}"/>
              </a:ext>
            </a:extLst>
          </p:cNvPr>
          <p:cNvSpPr>
            <a:spLocks noGrp="1"/>
          </p:cNvSpPr>
          <p:nvPr>
            <p:ph type="body" sz="quarter" idx="13"/>
          </p:nvPr>
        </p:nvSpPr>
        <p:spPr>
          <a:xfrm>
            <a:off x="562062" y="1407415"/>
            <a:ext cx="10897299" cy="4917883"/>
          </a:xfrm>
        </p:spPr>
        <p:txBody>
          <a:bodyPr vert="horz" lIns="91440" tIns="45720" rIns="91440" bIns="45720" rtlCol="0" anchor="t">
            <a:noAutofit/>
          </a:bodyPr>
          <a:lstStyle/>
          <a:p>
            <a:pPr rtl="0"/>
            <a:r>
              <a:rPr lang="ja-JP" altLang="en-US" sz="2400" dirty="0">
                <a:solidFill>
                  <a:schemeClr val="tx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筋萎縮とは、筋肉がやせることだが、具体的には</a:t>
            </a:r>
            <a:r>
              <a:rPr lang="ja-JP" altLang="ja-JP" sz="2400" dirty="0">
                <a:solidFill>
                  <a:schemeClr val="tx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筋蛋白質の合成と分解のアンバランスによる</a:t>
            </a:r>
            <a:r>
              <a:rPr lang="ja-JP" altLang="en-US" sz="2400" dirty="0">
                <a:solidFill>
                  <a:schemeClr val="tx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a:t>
            </a:r>
            <a:r>
              <a:rPr lang="ja-JP" altLang="ja-JP" sz="2400" dirty="0">
                <a:solidFill>
                  <a:schemeClr val="tx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筋蛋白質の減少によって引き起こされる筋線維の萎縮（筋断面積の減少）</a:t>
            </a:r>
            <a:r>
              <a:rPr lang="ja-JP" altLang="en-US" sz="2400" dirty="0">
                <a:solidFill>
                  <a:schemeClr val="tx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のことである。</a:t>
            </a:r>
            <a:endParaRPr lang="en-US" altLang="ja-JP" sz="2400" dirty="0">
              <a:solidFill>
                <a:schemeClr val="tx1"/>
              </a:solidFill>
              <a:effectLst/>
              <a:latin typeface="BIZ UDPゴシック" panose="020B0400000000000000" pitchFamily="50" charset="-128"/>
              <a:ea typeface="BIZ UDPゴシック" panose="020B0400000000000000" pitchFamily="50" charset="-128"/>
              <a:cs typeface="ＭＳ 明朝" panose="02020609040205080304" pitchFamily="17" charset="-128"/>
            </a:endParaRPr>
          </a:p>
          <a:p>
            <a:pPr rtl="0"/>
            <a:r>
              <a:rPr lang="en-US" altLang="ja-JP" sz="2400" dirty="0">
                <a:solidFill>
                  <a:schemeClr val="tx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a:t>
            </a:r>
            <a:r>
              <a:rPr lang="ja-JP" altLang="en-US" sz="2400" dirty="0">
                <a:solidFill>
                  <a:srgbClr val="0070C0"/>
                </a:solidFill>
                <a:latin typeface="BIZ UDPゴシック" panose="020B0400000000000000" pitchFamily="50" charset="-128"/>
                <a:ea typeface="BIZ UDPゴシック" panose="020B0400000000000000" pitchFamily="50" charset="-128"/>
              </a:rPr>
              <a:t>筋線維数の減少ではなく</a:t>
            </a:r>
            <a:r>
              <a:rPr lang="ja-JP" altLang="en-US" sz="2400" dirty="0">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筋線維が細くなることが主体である</a:t>
            </a:r>
            <a:r>
              <a:rPr lang="ja-JP" altLang="en-US" sz="2400" dirty="0">
                <a:latin typeface="BIZ UDPゴシック" panose="020B0400000000000000" pitchFamily="50" charset="-128"/>
                <a:ea typeface="BIZ UDPゴシック" panose="020B0400000000000000" pitchFamily="50" charset="-128"/>
              </a:rPr>
              <a:t>。</a:t>
            </a:r>
            <a:endParaRPr lang="en-US" altLang="ja-JP" sz="2400" dirty="0">
              <a:latin typeface="BIZ UDPゴシック" panose="020B0400000000000000" pitchFamily="50" charset="-128"/>
              <a:ea typeface="BIZ UDPゴシック" panose="020B0400000000000000" pitchFamily="50" charset="-128"/>
            </a:endParaRPr>
          </a:p>
          <a:p>
            <a:pPr rtl="0"/>
            <a:endParaRPr lang="en-US" altLang="ja-JP" sz="2400" dirty="0">
              <a:solidFill>
                <a:srgbClr val="181717"/>
              </a:solidFill>
              <a:latin typeface="BIZ UDPゴシック" panose="020B0400000000000000" pitchFamily="50" charset="-128"/>
              <a:ea typeface="BIZ UDPゴシック" panose="020B0400000000000000" pitchFamily="50" charset="-128"/>
              <a:cs typeface="Century" panose="02040604050505020304" pitchFamily="18" charset="0"/>
            </a:endParaRPr>
          </a:p>
          <a:p>
            <a:pPr rtl="0"/>
            <a:r>
              <a:rPr lang="ja-JP" altLang="en-US" sz="2400" dirty="0">
                <a:solidFill>
                  <a:srgbClr val="181717"/>
                </a:solidFill>
                <a:latin typeface="BIZ UDPゴシック" panose="020B0400000000000000" pitchFamily="50" charset="-128"/>
                <a:ea typeface="BIZ UDPゴシック" panose="020B0400000000000000" pitchFamily="50" charset="-128"/>
                <a:cs typeface="Century" panose="02040604050505020304" pitchFamily="18" charset="0"/>
              </a:rPr>
              <a:t>自然の加齢変化として、</a:t>
            </a:r>
            <a:r>
              <a:rPr lang="en-US" altLang="ja-JP" sz="2400" dirty="0">
                <a:solidFill>
                  <a:srgbClr val="181717"/>
                </a:solidFill>
                <a:effectLst/>
                <a:latin typeface="BIZ UDPゴシック" panose="020B0400000000000000" pitchFamily="50" charset="-128"/>
                <a:ea typeface="BIZ UDPゴシック" panose="020B0400000000000000" pitchFamily="50" charset="-128"/>
                <a:cs typeface="Century" panose="02040604050505020304" pitchFamily="18" charset="0"/>
              </a:rPr>
              <a:t>30 </a:t>
            </a:r>
            <a:r>
              <a:rPr lang="ja-JP" altLang="ja-JP" sz="2400" dirty="0">
                <a:solidFill>
                  <a:srgbClr val="181717"/>
                </a:solidFill>
                <a:effectLst/>
                <a:latin typeface="BIZ UDPゴシック" panose="020B0400000000000000" pitchFamily="50" charset="-128"/>
                <a:ea typeface="BIZ UDPゴシック" panose="020B0400000000000000" pitchFamily="50" charset="-128"/>
                <a:cs typeface="ＭＳ 明朝" panose="02020609040205080304" pitchFamily="17" charset="-128"/>
              </a:rPr>
              <a:t>歳を過ぎると </a:t>
            </a:r>
            <a:r>
              <a:rPr lang="en-US" altLang="ja-JP" sz="2400" dirty="0">
                <a:solidFill>
                  <a:srgbClr val="181717"/>
                </a:solidFill>
                <a:effectLst/>
                <a:latin typeface="BIZ UDPゴシック" panose="020B0400000000000000" pitchFamily="50" charset="-128"/>
                <a:ea typeface="BIZ UDPゴシック" panose="020B0400000000000000" pitchFamily="50" charset="-128"/>
                <a:cs typeface="Century" panose="02040604050505020304" pitchFamily="18" charset="0"/>
              </a:rPr>
              <a:t>10 </a:t>
            </a:r>
            <a:r>
              <a:rPr lang="ja-JP" altLang="ja-JP" sz="2400" dirty="0">
                <a:solidFill>
                  <a:srgbClr val="181717"/>
                </a:solidFill>
                <a:effectLst/>
                <a:latin typeface="BIZ UDPゴシック" panose="020B0400000000000000" pitchFamily="50" charset="-128"/>
                <a:ea typeface="BIZ UDPゴシック" panose="020B0400000000000000" pitchFamily="50" charset="-128"/>
                <a:cs typeface="ＭＳ 明朝" panose="02020609040205080304" pitchFamily="17" charset="-128"/>
              </a:rPr>
              <a:t>年毎に約 </a:t>
            </a:r>
            <a:r>
              <a:rPr lang="en-US" altLang="ja-JP" sz="2400" dirty="0">
                <a:solidFill>
                  <a:srgbClr val="181717"/>
                </a:solidFill>
                <a:effectLst/>
                <a:latin typeface="BIZ UDPゴシック" panose="020B0400000000000000" pitchFamily="50" charset="-128"/>
                <a:ea typeface="BIZ UDPゴシック" panose="020B0400000000000000" pitchFamily="50" charset="-128"/>
                <a:cs typeface="Century" panose="02040604050505020304" pitchFamily="18" charset="0"/>
              </a:rPr>
              <a:t>5</a:t>
            </a:r>
            <a:r>
              <a:rPr lang="ja-JP" altLang="ja-JP" sz="2400" dirty="0">
                <a:solidFill>
                  <a:srgbClr val="181717"/>
                </a:solidFill>
                <a:effectLst/>
                <a:latin typeface="BIZ UDPゴシック" panose="020B0400000000000000" pitchFamily="50" charset="-128"/>
                <a:ea typeface="BIZ UDPゴシック" panose="020B0400000000000000" pitchFamily="50" charset="-128"/>
                <a:cs typeface="ＭＳ 明朝" panose="02020609040205080304" pitchFamily="17" charset="-128"/>
              </a:rPr>
              <a:t>％前後の割合で筋量が減少し，</a:t>
            </a:r>
            <a:r>
              <a:rPr lang="en-US" altLang="ja-JP" sz="2400" dirty="0">
                <a:solidFill>
                  <a:srgbClr val="181717"/>
                </a:solidFill>
                <a:effectLst/>
                <a:latin typeface="BIZ UDPゴシック" panose="020B0400000000000000" pitchFamily="50" charset="-128"/>
                <a:ea typeface="BIZ UDPゴシック" panose="020B0400000000000000" pitchFamily="50" charset="-128"/>
                <a:cs typeface="Century" panose="02040604050505020304" pitchFamily="18" charset="0"/>
              </a:rPr>
              <a:t>60 </a:t>
            </a:r>
            <a:r>
              <a:rPr lang="ja-JP" altLang="ja-JP" sz="2400" dirty="0">
                <a:solidFill>
                  <a:srgbClr val="181717"/>
                </a:solidFill>
                <a:effectLst/>
                <a:latin typeface="BIZ UDPゴシック" panose="020B0400000000000000" pitchFamily="50" charset="-128"/>
                <a:ea typeface="BIZ UDPゴシック" panose="020B0400000000000000" pitchFamily="50" charset="-128"/>
                <a:cs typeface="ＭＳ 明朝" panose="02020609040205080304" pitchFamily="17" charset="-128"/>
              </a:rPr>
              <a:t>歳を超えるとその減少率は加速することが報告されている</a:t>
            </a:r>
            <a:r>
              <a:rPr lang="ja-JP" altLang="en-US" sz="2400" dirty="0">
                <a:solidFill>
                  <a:srgbClr val="181717"/>
                </a:solidFill>
                <a:effectLst/>
                <a:latin typeface="BIZ UDPゴシック" panose="020B0400000000000000" pitchFamily="50" charset="-128"/>
                <a:ea typeface="BIZ UDPゴシック" panose="020B0400000000000000" pitchFamily="50" charset="-128"/>
                <a:cs typeface="ＭＳ 明朝" panose="02020609040205080304" pitchFamily="17" charset="-128"/>
              </a:rPr>
              <a:t>。　</a:t>
            </a:r>
            <a:r>
              <a:rPr lang="en-US" altLang="ja-JP" sz="2400" dirty="0">
                <a:solidFill>
                  <a:srgbClr val="181717"/>
                </a:solidFill>
                <a:effectLst/>
                <a:latin typeface="BIZ UDPゴシック" panose="020B0400000000000000" pitchFamily="50" charset="-128"/>
                <a:ea typeface="BIZ UDPゴシック" panose="020B0400000000000000" pitchFamily="50" charset="-128"/>
                <a:cs typeface="ＭＳ 明朝" panose="02020609040205080304" pitchFamily="17" charset="-128"/>
              </a:rPr>
              <a:t>※</a:t>
            </a:r>
            <a:r>
              <a:rPr lang="ja-JP" altLang="en-US" sz="2400" dirty="0">
                <a:latin typeface="BIZ UDPゴシック" panose="020B0400000000000000" pitchFamily="50" charset="-128"/>
                <a:ea typeface="BIZ UDPゴシック" panose="020B0400000000000000" pitchFamily="50" charset="-128"/>
              </a:rPr>
              <a:t>安静臥床では、</a:t>
            </a:r>
            <a:r>
              <a:rPr lang="en-US" altLang="ja-JP" sz="2400" dirty="0">
                <a:solidFill>
                  <a:srgbClr val="FF0000"/>
                </a:solidFill>
                <a:latin typeface="BIZ UDPゴシック" panose="020B0400000000000000" pitchFamily="50" charset="-128"/>
                <a:ea typeface="BIZ UDPゴシック" panose="020B0400000000000000" pitchFamily="50" charset="-128"/>
              </a:rPr>
              <a:t>1</a:t>
            </a:r>
            <a:r>
              <a:rPr lang="ja-JP" altLang="en-US" sz="2400" dirty="0">
                <a:solidFill>
                  <a:srgbClr val="FF0000"/>
                </a:solidFill>
                <a:latin typeface="BIZ UDPゴシック" panose="020B0400000000000000" pitchFamily="50" charset="-128"/>
                <a:ea typeface="BIZ UDPゴシック" panose="020B0400000000000000" pitchFamily="50" charset="-128"/>
              </a:rPr>
              <a:t>～</a:t>
            </a:r>
            <a:r>
              <a:rPr lang="en-US" altLang="ja-JP" sz="2400" dirty="0">
                <a:solidFill>
                  <a:srgbClr val="FF0000"/>
                </a:solidFill>
                <a:latin typeface="BIZ UDPゴシック" panose="020B0400000000000000" pitchFamily="50" charset="-128"/>
                <a:ea typeface="BIZ UDPゴシック" panose="020B0400000000000000" pitchFamily="50" charset="-128"/>
              </a:rPr>
              <a:t>3</a:t>
            </a:r>
            <a:r>
              <a:rPr lang="ja-JP" altLang="en-US" sz="2400" dirty="0">
                <a:solidFill>
                  <a:srgbClr val="FF0000"/>
                </a:solidFill>
                <a:latin typeface="BIZ UDPゴシック" panose="020B0400000000000000" pitchFamily="50" charset="-128"/>
                <a:ea typeface="BIZ UDPゴシック" panose="020B0400000000000000" pitchFamily="50" charset="-128"/>
              </a:rPr>
              <a:t>％</a:t>
            </a: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日</a:t>
            </a:r>
            <a:r>
              <a:rPr lang="ja-JP" altLang="en-US" sz="2400" dirty="0">
                <a:latin typeface="BIZ UDPゴシック" panose="020B0400000000000000" pitchFamily="50" charset="-128"/>
                <a:ea typeface="BIZ UDPゴシック" panose="020B0400000000000000" pitchFamily="50" charset="-128"/>
              </a:rPr>
              <a:t>、</a:t>
            </a:r>
            <a:r>
              <a:rPr lang="en-US" altLang="ja-JP" sz="2400" dirty="0">
                <a:solidFill>
                  <a:srgbClr val="7030A0"/>
                </a:solidFill>
                <a:latin typeface="BIZ UDPゴシック" panose="020B0400000000000000" pitchFamily="50" charset="-128"/>
                <a:ea typeface="BIZ UDPゴシック" panose="020B0400000000000000" pitchFamily="50" charset="-128"/>
              </a:rPr>
              <a:t>10</a:t>
            </a:r>
            <a:r>
              <a:rPr lang="ja-JP" altLang="en-US" sz="2400" dirty="0">
                <a:solidFill>
                  <a:srgbClr val="7030A0"/>
                </a:solidFill>
                <a:latin typeface="BIZ UDPゴシック" panose="020B0400000000000000" pitchFamily="50" charset="-128"/>
                <a:ea typeface="BIZ UDPゴシック" panose="020B0400000000000000" pitchFamily="50" charset="-128"/>
              </a:rPr>
              <a:t>～</a:t>
            </a:r>
            <a:r>
              <a:rPr lang="en-US" altLang="ja-JP" sz="2400" dirty="0">
                <a:solidFill>
                  <a:srgbClr val="7030A0"/>
                </a:solidFill>
                <a:latin typeface="BIZ UDPゴシック" panose="020B0400000000000000" pitchFamily="50" charset="-128"/>
                <a:ea typeface="BIZ UDPゴシック" panose="020B0400000000000000" pitchFamily="50" charset="-128"/>
              </a:rPr>
              <a:t>15</a:t>
            </a:r>
            <a:r>
              <a:rPr lang="ja-JP" altLang="en-US" sz="2400" dirty="0">
                <a:solidFill>
                  <a:srgbClr val="7030A0"/>
                </a:solidFill>
                <a:latin typeface="BIZ UDPゴシック" panose="020B0400000000000000" pitchFamily="50" charset="-128"/>
                <a:ea typeface="BIZ UDPゴシック" panose="020B0400000000000000" pitchFamily="50" charset="-128"/>
              </a:rPr>
              <a:t>％</a:t>
            </a:r>
            <a:r>
              <a:rPr lang="en-US" altLang="ja-JP" sz="2400" dirty="0">
                <a:solidFill>
                  <a:srgbClr val="7030A0"/>
                </a:solidFill>
                <a:latin typeface="BIZ UDPゴシック" panose="020B0400000000000000" pitchFamily="50" charset="-128"/>
                <a:ea typeface="BIZ UDPゴシック" panose="020B0400000000000000" pitchFamily="50" charset="-128"/>
              </a:rPr>
              <a:t>/</a:t>
            </a:r>
            <a:r>
              <a:rPr lang="ja-JP" altLang="en-US" sz="2400" dirty="0">
                <a:solidFill>
                  <a:srgbClr val="7030A0"/>
                </a:solidFill>
                <a:latin typeface="BIZ UDPゴシック" panose="020B0400000000000000" pitchFamily="50" charset="-128"/>
                <a:ea typeface="BIZ UDPゴシック" panose="020B0400000000000000" pitchFamily="50" charset="-128"/>
              </a:rPr>
              <a:t>週</a:t>
            </a:r>
            <a:r>
              <a:rPr lang="ja-JP" altLang="en-US" sz="2400" dirty="0">
                <a:latin typeface="BIZ UDPゴシック" panose="020B0400000000000000" pitchFamily="50" charset="-128"/>
                <a:ea typeface="BIZ UDPゴシック" panose="020B0400000000000000" pitchFamily="50" charset="-128"/>
              </a:rPr>
              <a:t>、</a:t>
            </a:r>
            <a:r>
              <a:rPr lang="en-US" altLang="ja-JP" sz="2400" dirty="0">
                <a:solidFill>
                  <a:schemeClr val="accent6"/>
                </a:solidFill>
                <a:latin typeface="BIZ UDPゴシック" panose="020B0400000000000000" pitchFamily="50" charset="-128"/>
                <a:ea typeface="BIZ UDPゴシック" panose="020B0400000000000000" pitchFamily="50" charset="-128"/>
              </a:rPr>
              <a:t>3</a:t>
            </a:r>
            <a:r>
              <a:rPr lang="ja-JP" altLang="en-US" sz="2400" dirty="0">
                <a:solidFill>
                  <a:schemeClr val="accent6"/>
                </a:solidFill>
                <a:latin typeface="BIZ UDPゴシック" panose="020B0400000000000000" pitchFamily="50" charset="-128"/>
                <a:ea typeface="BIZ UDPゴシック" panose="020B0400000000000000" pitchFamily="50" charset="-128"/>
              </a:rPr>
              <a:t>～</a:t>
            </a:r>
            <a:r>
              <a:rPr lang="en-US" altLang="ja-JP" sz="2400" dirty="0">
                <a:solidFill>
                  <a:schemeClr val="accent6"/>
                </a:solidFill>
                <a:latin typeface="BIZ UDPゴシック" panose="020B0400000000000000" pitchFamily="50" charset="-128"/>
                <a:ea typeface="BIZ UDPゴシック" panose="020B0400000000000000" pitchFamily="50" charset="-128"/>
              </a:rPr>
              <a:t>5</a:t>
            </a:r>
            <a:r>
              <a:rPr lang="ja-JP" altLang="en-US" sz="2400" dirty="0">
                <a:solidFill>
                  <a:schemeClr val="accent6"/>
                </a:solidFill>
                <a:latin typeface="BIZ UDPゴシック" panose="020B0400000000000000" pitchFamily="50" charset="-128"/>
                <a:ea typeface="BIZ UDPゴシック" panose="020B0400000000000000" pitchFamily="50" charset="-128"/>
              </a:rPr>
              <a:t>週では約</a:t>
            </a:r>
            <a:r>
              <a:rPr lang="en-US" altLang="ja-JP" sz="2400" dirty="0">
                <a:solidFill>
                  <a:schemeClr val="accent6"/>
                </a:solidFill>
                <a:latin typeface="BIZ UDPゴシック" panose="020B0400000000000000" pitchFamily="50" charset="-128"/>
                <a:ea typeface="BIZ UDPゴシック" panose="020B0400000000000000" pitchFamily="50" charset="-128"/>
              </a:rPr>
              <a:t>50</a:t>
            </a:r>
            <a:r>
              <a:rPr lang="ja-JP" altLang="en-US" sz="2400" dirty="0">
                <a:solidFill>
                  <a:schemeClr val="accent6"/>
                </a:solidFill>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の筋力低下が起こる。</a:t>
            </a:r>
            <a:endParaRPr lang="en-US" altLang="ja-JP" sz="2400" dirty="0">
              <a:latin typeface="BIZ UDPゴシック" panose="020B0400000000000000" pitchFamily="50" charset="-128"/>
              <a:ea typeface="BIZ UDPゴシック" panose="020B0400000000000000" pitchFamily="50" charset="-128"/>
            </a:endParaRPr>
          </a:p>
          <a:p>
            <a:pPr rtl="0"/>
            <a:endParaRPr lang="en-US" altLang="ja-JP" sz="2400" dirty="0">
              <a:latin typeface="BIZ UDPゴシック" panose="020B0400000000000000" pitchFamily="50" charset="-128"/>
              <a:ea typeface="BIZ UDPゴシック" panose="020B0400000000000000" pitchFamily="50" charset="-128"/>
            </a:endParaRPr>
          </a:p>
          <a:p>
            <a:pPr rtl="0"/>
            <a:r>
              <a:rPr lang="ja-JP" altLang="en-US" sz="2400" dirty="0">
                <a:latin typeface="BIZ UDPゴシック" panose="020B0400000000000000" pitchFamily="50" charset="-128"/>
                <a:ea typeface="BIZ UDPゴシック" panose="020B0400000000000000" pitchFamily="50" charset="-128"/>
              </a:rPr>
              <a:t>さらに、筋萎縮は</a:t>
            </a:r>
            <a:r>
              <a:rPr lang="ja-JP" altLang="en-US" sz="2400" u="sng" dirty="0">
                <a:latin typeface="BIZ UDPゴシック" panose="020B0400000000000000" pitchFamily="50" charset="-128"/>
                <a:ea typeface="BIZ UDPゴシック" panose="020B0400000000000000" pitchFamily="50" charset="-128"/>
              </a:rPr>
              <a:t>筋の体積を減らすという量的な変化を示すだけでなく</a:t>
            </a:r>
            <a:r>
              <a:rPr lang="ja-JP" altLang="en-US" sz="2400" dirty="0">
                <a:latin typeface="BIZ UDPゴシック" panose="020B0400000000000000" pitchFamily="50" charset="-128"/>
                <a:ea typeface="BIZ UDPゴシック" panose="020B0400000000000000" pitchFamily="50" charset="-128"/>
              </a:rPr>
              <a:t>、収縮構造や神経伝達機構の崩壊を中心とした種々の</a:t>
            </a:r>
            <a:r>
              <a:rPr lang="ja-JP" altLang="en-US" sz="2400" dirty="0">
                <a:solidFill>
                  <a:srgbClr val="FF0000"/>
                </a:solidFill>
                <a:latin typeface="BIZ UDPゴシック" panose="020B0400000000000000" pitchFamily="50" charset="-128"/>
                <a:ea typeface="BIZ UDPゴシック" panose="020B0400000000000000" pitchFamily="50" charset="-128"/>
              </a:rPr>
              <a:t>質的変化（変性像）</a:t>
            </a:r>
            <a:r>
              <a:rPr lang="ja-JP" altLang="en-US" sz="2400" dirty="0">
                <a:latin typeface="BIZ UDPゴシック" panose="020B0400000000000000" pitchFamily="50" charset="-128"/>
                <a:ea typeface="BIZ UDPゴシック" panose="020B0400000000000000" pitchFamily="50" charset="-128"/>
              </a:rPr>
              <a:t>を示す。</a:t>
            </a:r>
            <a:endParaRPr lang="en-US" altLang="ja-JP" sz="2400" dirty="0">
              <a:latin typeface="BIZ UDPゴシック" panose="020B0400000000000000" pitchFamily="50" charset="-128"/>
              <a:ea typeface="BIZ UDPゴシック" panose="020B0400000000000000" pitchFamily="50" charset="-128"/>
            </a:endParaRPr>
          </a:p>
          <a:p>
            <a:pPr rtl="0"/>
            <a:endParaRPr lang="en-US" altLang="ja-JP" sz="2400" dirty="0"/>
          </a:p>
        </p:txBody>
      </p:sp>
    </p:spTree>
    <p:extLst>
      <p:ext uri="{BB962C8B-B14F-4D97-AF65-F5344CB8AC3E}">
        <p14:creationId xmlns:p14="http://schemas.microsoft.com/office/powerpoint/2010/main" val="1472106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a:extLst>
              <a:ext uri="{FF2B5EF4-FFF2-40B4-BE49-F238E27FC236}">
                <a16:creationId xmlns:a16="http://schemas.microsoft.com/office/drawing/2014/main" id="{7882C0D1-4568-9DD1-6F3B-62E5970E9F24}"/>
              </a:ext>
            </a:extLst>
          </p:cNvPr>
          <p:cNvSpPr>
            <a:spLocks noGrp="1"/>
          </p:cNvSpPr>
          <p:nvPr>
            <p:ph type="title"/>
          </p:nvPr>
        </p:nvSpPr>
        <p:spPr>
          <a:xfrm>
            <a:off x="1507173" y="418501"/>
            <a:ext cx="8777730" cy="579789"/>
          </a:xfrm>
        </p:spPr>
        <p:txBody>
          <a:bodyPr rtlCol="0">
            <a:noAutofit/>
          </a:bodyPr>
          <a:lstStyle/>
          <a:p>
            <a:pPr rtl="0"/>
            <a:r>
              <a:rPr lang="en-US" altLang="ja-JP" sz="3600" dirty="0">
                <a:solidFill>
                  <a:srgbClr val="C00000"/>
                </a:solidFill>
                <a:latin typeface="Meiryo UI" panose="020B0604030504040204" pitchFamily="50" charset="-128"/>
                <a:ea typeface="Meiryo UI" panose="020B0604030504040204" pitchFamily="50" charset="-128"/>
              </a:rPr>
              <a:t>3-3</a:t>
            </a:r>
            <a:r>
              <a:rPr lang="ja-JP" altLang="en-US" sz="3600" dirty="0">
                <a:solidFill>
                  <a:srgbClr val="C00000"/>
                </a:solidFill>
              </a:rPr>
              <a:t> 筋萎縮の図解</a:t>
            </a:r>
            <a:endParaRPr lang="ja-JP" altLang="en-US" sz="3600" dirty="0">
              <a:solidFill>
                <a:srgbClr val="C00000"/>
              </a:solidFill>
              <a:latin typeface="Meiryo UI" panose="020B0604030504040204" pitchFamily="50" charset="-128"/>
              <a:ea typeface="Meiryo UI" panose="020B0604030504040204" pitchFamily="50" charset="-128"/>
            </a:endParaRPr>
          </a:p>
        </p:txBody>
      </p:sp>
      <p:pic>
        <p:nvPicPr>
          <p:cNvPr id="18" name="Picture 71500">
            <a:extLst>
              <a:ext uri="{FF2B5EF4-FFF2-40B4-BE49-F238E27FC236}">
                <a16:creationId xmlns:a16="http://schemas.microsoft.com/office/drawing/2014/main" id="{F261FB26-FDCC-B1B2-DE90-DF6712168D51}"/>
              </a:ext>
            </a:extLst>
          </p:cNvPr>
          <p:cNvPicPr/>
          <p:nvPr/>
        </p:nvPicPr>
        <p:blipFill>
          <a:blip r:embed="rId3"/>
          <a:stretch>
            <a:fillRect/>
          </a:stretch>
        </p:blipFill>
        <p:spPr>
          <a:xfrm>
            <a:off x="4052163" y="1162554"/>
            <a:ext cx="7402342" cy="5340540"/>
          </a:xfrm>
          <a:prstGeom prst="rect">
            <a:avLst/>
          </a:prstGeom>
        </p:spPr>
      </p:pic>
      <p:grpSp>
        <p:nvGrpSpPr>
          <p:cNvPr id="19" name="Group 68077">
            <a:extLst>
              <a:ext uri="{FF2B5EF4-FFF2-40B4-BE49-F238E27FC236}">
                <a16:creationId xmlns:a16="http://schemas.microsoft.com/office/drawing/2014/main" id="{8FB0D28E-6FA4-77CB-A90A-8F07CCEB519F}"/>
              </a:ext>
            </a:extLst>
          </p:cNvPr>
          <p:cNvGrpSpPr/>
          <p:nvPr/>
        </p:nvGrpSpPr>
        <p:grpSpPr>
          <a:xfrm>
            <a:off x="198089" y="998290"/>
            <a:ext cx="3716323" cy="3892491"/>
            <a:chOff x="0" y="0"/>
            <a:chExt cx="2519782" cy="901484"/>
          </a:xfrm>
        </p:grpSpPr>
        <p:sp>
          <p:nvSpPr>
            <p:cNvPr id="20" name="Shape 1257">
              <a:extLst>
                <a:ext uri="{FF2B5EF4-FFF2-40B4-BE49-F238E27FC236}">
                  <a16:creationId xmlns:a16="http://schemas.microsoft.com/office/drawing/2014/main" id="{64199381-6EE3-FFCE-4135-6B5D43A9318B}"/>
                </a:ext>
              </a:extLst>
            </p:cNvPr>
            <p:cNvSpPr/>
            <p:nvPr/>
          </p:nvSpPr>
          <p:spPr>
            <a:xfrm>
              <a:off x="847497" y="554419"/>
              <a:ext cx="1563116" cy="0"/>
            </a:xfrm>
            <a:custGeom>
              <a:avLst/>
              <a:gdLst/>
              <a:ahLst/>
              <a:cxnLst/>
              <a:rect l="0" t="0" r="0" b="0"/>
              <a:pathLst>
                <a:path w="1563116">
                  <a:moveTo>
                    <a:pt x="0" y="0"/>
                  </a:moveTo>
                  <a:lnTo>
                    <a:pt x="1563116" y="0"/>
                  </a:lnTo>
                </a:path>
              </a:pathLst>
            </a:custGeom>
            <a:ln w="22708" cap="flat">
              <a:round/>
            </a:ln>
          </p:spPr>
          <p:style>
            <a:lnRef idx="1">
              <a:srgbClr val="181717"/>
            </a:lnRef>
            <a:fillRef idx="0">
              <a:srgbClr val="000000">
                <a:alpha val="0"/>
              </a:srgbClr>
            </a:fillRef>
            <a:effectRef idx="0">
              <a:scrgbClr r="0" g="0" b="0"/>
            </a:effectRef>
            <a:fontRef idx="none"/>
          </p:style>
          <p:txBody>
            <a:bodyPr/>
            <a:lstStyle/>
            <a:p>
              <a:endParaRPr lang="ja-JP" altLang="en-US"/>
            </a:p>
          </p:txBody>
        </p:sp>
        <p:sp>
          <p:nvSpPr>
            <p:cNvPr id="21" name="Shape 1259">
              <a:extLst>
                <a:ext uri="{FF2B5EF4-FFF2-40B4-BE49-F238E27FC236}">
                  <a16:creationId xmlns:a16="http://schemas.microsoft.com/office/drawing/2014/main" id="{AA24B149-F361-E77A-0E24-6F761F027556}"/>
                </a:ext>
              </a:extLst>
            </p:cNvPr>
            <p:cNvSpPr/>
            <p:nvPr/>
          </p:nvSpPr>
          <p:spPr>
            <a:xfrm>
              <a:off x="0" y="202374"/>
              <a:ext cx="140640" cy="406743"/>
            </a:xfrm>
            <a:custGeom>
              <a:avLst/>
              <a:gdLst/>
              <a:ahLst/>
              <a:cxnLst/>
              <a:rect l="0" t="0" r="0" b="0"/>
              <a:pathLst>
                <a:path w="140640" h="406743">
                  <a:moveTo>
                    <a:pt x="0" y="0"/>
                  </a:moveTo>
                  <a:lnTo>
                    <a:pt x="140640" y="0"/>
                  </a:lnTo>
                  <a:lnTo>
                    <a:pt x="140640" y="406743"/>
                  </a:lnTo>
                  <a:lnTo>
                    <a:pt x="0" y="406743"/>
                  </a:lnTo>
                  <a:close/>
                </a:path>
              </a:pathLst>
            </a:custGeom>
            <a:ln w="3594" cap="rnd">
              <a:miter lim="101600"/>
            </a:ln>
          </p:spPr>
          <p:style>
            <a:lnRef idx="1">
              <a:srgbClr val="181717"/>
            </a:lnRef>
            <a:fillRef idx="0">
              <a:srgbClr val="000000">
                <a:alpha val="0"/>
              </a:srgbClr>
            </a:fillRef>
            <a:effectRef idx="0">
              <a:scrgbClr r="0" g="0" b="0"/>
            </a:effectRef>
            <a:fontRef idx="none"/>
          </p:style>
          <p:txBody>
            <a:bodyPr/>
            <a:lstStyle/>
            <a:p>
              <a:endParaRPr lang="ja-JP" altLang="en-US"/>
            </a:p>
          </p:txBody>
        </p:sp>
        <p:sp>
          <p:nvSpPr>
            <p:cNvPr id="22" name="Shape 1261">
              <a:extLst>
                <a:ext uri="{FF2B5EF4-FFF2-40B4-BE49-F238E27FC236}">
                  <a16:creationId xmlns:a16="http://schemas.microsoft.com/office/drawing/2014/main" id="{C93376D0-CB07-60A8-09E7-0FF3AEE0134A}"/>
                </a:ext>
              </a:extLst>
            </p:cNvPr>
            <p:cNvSpPr/>
            <p:nvPr/>
          </p:nvSpPr>
          <p:spPr>
            <a:xfrm>
              <a:off x="63233" y="504165"/>
              <a:ext cx="10428" cy="28105"/>
            </a:xfrm>
            <a:custGeom>
              <a:avLst/>
              <a:gdLst/>
              <a:ahLst/>
              <a:cxnLst/>
              <a:rect l="0" t="0" r="0" b="0"/>
              <a:pathLst>
                <a:path w="10428" h="28105">
                  <a:moveTo>
                    <a:pt x="0" y="0"/>
                  </a:moveTo>
                  <a:lnTo>
                    <a:pt x="10428" y="0"/>
                  </a:lnTo>
                  <a:lnTo>
                    <a:pt x="10428" y="8306"/>
                  </a:lnTo>
                  <a:lnTo>
                    <a:pt x="7404" y="8306"/>
                  </a:lnTo>
                  <a:lnTo>
                    <a:pt x="7404" y="19815"/>
                  </a:lnTo>
                  <a:lnTo>
                    <a:pt x="10428" y="19815"/>
                  </a:lnTo>
                  <a:lnTo>
                    <a:pt x="10428" y="28105"/>
                  </a:lnTo>
                  <a:lnTo>
                    <a:pt x="0" y="28105"/>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23" name="Shape 1262">
              <a:extLst>
                <a:ext uri="{FF2B5EF4-FFF2-40B4-BE49-F238E27FC236}">
                  <a16:creationId xmlns:a16="http://schemas.microsoft.com/office/drawing/2014/main" id="{9A144EC4-D3B1-D46D-D9E0-82D1BF98BFC7}"/>
                </a:ext>
              </a:extLst>
            </p:cNvPr>
            <p:cNvSpPr/>
            <p:nvPr/>
          </p:nvSpPr>
          <p:spPr>
            <a:xfrm>
              <a:off x="61100" y="461010"/>
              <a:ext cx="12561" cy="40094"/>
            </a:xfrm>
            <a:custGeom>
              <a:avLst/>
              <a:gdLst/>
              <a:ahLst/>
              <a:cxnLst/>
              <a:rect l="0" t="0" r="0" b="0"/>
              <a:pathLst>
                <a:path w="12561" h="40094">
                  <a:moveTo>
                    <a:pt x="11328" y="0"/>
                  </a:moveTo>
                  <a:lnTo>
                    <a:pt x="12561" y="29"/>
                  </a:lnTo>
                  <a:lnTo>
                    <a:pt x="12561" y="40094"/>
                  </a:lnTo>
                  <a:lnTo>
                    <a:pt x="11328" y="40094"/>
                  </a:lnTo>
                  <a:lnTo>
                    <a:pt x="11328" y="27622"/>
                  </a:lnTo>
                  <a:lnTo>
                    <a:pt x="0" y="27622"/>
                  </a:lnTo>
                  <a:lnTo>
                    <a:pt x="0" y="19647"/>
                  </a:lnTo>
                  <a:cubicBezTo>
                    <a:pt x="203" y="18517"/>
                    <a:pt x="584" y="17425"/>
                    <a:pt x="1448" y="17425"/>
                  </a:cubicBezTo>
                  <a:cubicBezTo>
                    <a:pt x="2007" y="17425"/>
                    <a:pt x="2578" y="17869"/>
                    <a:pt x="3111" y="18390"/>
                  </a:cubicBezTo>
                  <a:lnTo>
                    <a:pt x="11328" y="18390"/>
                  </a:lnTo>
                  <a:lnTo>
                    <a:pt x="11328"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24" name="Shape 1263">
              <a:extLst>
                <a:ext uri="{FF2B5EF4-FFF2-40B4-BE49-F238E27FC236}">
                  <a16:creationId xmlns:a16="http://schemas.microsoft.com/office/drawing/2014/main" id="{9B22865B-DE56-9124-F5C4-F268636FCDA1}"/>
                </a:ext>
              </a:extLst>
            </p:cNvPr>
            <p:cNvSpPr/>
            <p:nvPr/>
          </p:nvSpPr>
          <p:spPr>
            <a:xfrm>
              <a:off x="34862" y="457492"/>
              <a:ext cx="28029" cy="80759"/>
            </a:xfrm>
            <a:custGeom>
              <a:avLst/>
              <a:gdLst/>
              <a:ahLst/>
              <a:cxnLst/>
              <a:rect l="0" t="0" r="0" b="0"/>
              <a:pathLst>
                <a:path w="28029" h="80759">
                  <a:moveTo>
                    <a:pt x="10338" y="0"/>
                  </a:moveTo>
                  <a:lnTo>
                    <a:pt x="17716" y="0"/>
                  </a:lnTo>
                  <a:lnTo>
                    <a:pt x="17716" y="15164"/>
                  </a:lnTo>
                  <a:cubicBezTo>
                    <a:pt x="19533" y="13691"/>
                    <a:pt x="21920" y="12713"/>
                    <a:pt x="24600" y="12027"/>
                  </a:cubicBezTo>
                  <a:lnTo>
                    <a:pt x="26607" y="20676"/>
                  </a:lnTo>
                  <a:lnTo>
                    <a:pt x="26581" y="20676"/>
                  </a:lnTo>
                  <a:cubicBezTo>
                    <a:pt x="23749" y="21628"/>
                    <a:pt x="20777" y="22936"/>
                    <a:pt x="17716" y="24486"/>
                  </a:cubicBezTo>
                  <a:lnTo>
                    <a:pt x="17716" y="30709"/>
                  </a:lnTo>
                  <a:cubicBezTo>
                    <a:pt x="21031" y="32029"/>
                    <a:pt x="24485" y="34938"/>
                    <a:pt x="28029" y="38379"/>
                  </a:cubicBezTo>
                  <a:lnTo>
                    <a:pt x="22301" y="44298"/>
                  </a:lnTo>
                  <a:lnTo>
                    <a:pt x="22288" y="44298"/>
                  </a:lnTo>
                  <a:cubicBezTo>
                    <a:pt x="20891" y="42939"/>
                    <a:pt x="19380" y="41732"/>
                    <a:pt x="17716" y="40678"/>
                  </a:cubicBezTo>
                  <a:lnTo>
                    <a:pt x="17716" y="51257"/>
                  </a:lnTo>
                  <a:cubicBezTo>
                    <a:pt x="19304" y="50064"/>
                    <a:pt x="21755" y="49073"/>
                    <a:pt x="24473" y="48082"/>
                  </a:cubicBezTo>
                  <a:lnTo>
                    <a:pt x="27318" y="57125"/>
                  </a:lnTo>
                  <a:lnTo>
                    <a:pt x="27305" y="57138"/>
                  </a:lnTo>
                  <a:cubicBezTo>
                    <a:pt x="23698" y="58128"/>
                    <a:pt x="20447" y="59144"/>
                    <a:pt x="17716" y="60261"/>
                  </a:cubicBezTo>
                  <a:lnTo>
                    <a:pt x="17716" y="64834"/>
                  </a:lnTo>
                  <a:cubicBezTo>
                    <a:pt x="21539" y="67628"/>
                    <a:pt x="24879" y="71209"/>
                    <a:pt x="27660" y="75374"/>
                  </a:cubicBezTo>
                  <a:lnTo>
                    <a:pt x="20777" y="80759"/>
                  </a:lnTo>
                  <a:lnTo>
                    <a:pt x="20764" y="80747"/>
                  </a:lnTo>
                  <a:cubicBezTo>
                    <a:pt x="15811" y="74156"/>
                    <a:pt x="8534" y="69558"/>
                    <a:pt x="0" y="66751"/>
                  </a:cubicBezTo>
                  <a:lnTo>
                    <a:pt x="1130" y="59906"/>
                  </a:lnTo>
                  <a:cubicBezTo>
                    <a:pt x="1321" y="58674"/>
                    <a:pt x="1663" y="57442"/>
                    <a:pt x="2591" y="57442"/>
                  </a:cubicBezTo>
                  <a:cubicBezTo>
                    <a:pt x="3302" y="57442"/>
                    <a:pt x="4026" y="58090"/>
                    <a:pt x="4699" y="58852"/>
                  </a:cubicBezTo>
                  <a:cubicBezTo>
                    <a:pt x="6807" y="59499"/>
                    <a:pt x="8712" y="60363"/>
                    <a:pt x="10338" y="61506"/>
                  </a:cubicBezTo>
                  <a:lnTo>
                    <a:pt x="10338" y="38888"/>
                  </a:lnTo>
                  <a:lnTo>
                    <a:pt x="14554" y="38888"/>
                  </a:lnTo>
                  <a:cubicBezTo>
                    <a:pt x="10223" y="36728"/>
                    <a:pt x="5296" y="35395"/>
                    <a:pt x="12" y="34709"/>
                  </a:cubicBezTo>
                  <a:lnTo>
                    <a:pt x="800" y="27737"/>
                  </a:lnTo>
                  <a:cubicBezTo>
                    <a:pt x="965" y="26492"/>
                    <a:pt x="1333" y="25248"/>
                    <a:pt x="2248" y="25248"/>
                  </a:cubicBezTo>
                  <a:cubicBezTo>
                    <a:pt x="2946" y="25248"/>
                    <a:pt x="3645" y="25870"/>
                    <a:pt x="4318" y="26632"/>
                  </a:cubicBezTo>
                  <a:cubicBezTo>
                    <a:pt x="6426" y="27064"/>
                    <a:pt x="8433" y="27623"/>
                    <a:pt x="10338" y="28283"/>
                  </a:cubicBezTo>
                  <a:lnTo>
                    <a:pt x="10338"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25" name="Shape 1264">
              <a:extLst>
                <a:ext uri="{FF2B5EF4-FFF2-40B4-BE49-F238E27FC236}">
                  <a16:creationId xmlns:a16="http://schemas.microsoft.com/office/drawing/2014/main" id="{BE4D87CB-021D-10ED-FCE9-BEF9BABB2EF1}"/>
                </a:ext>
              </a:extLst>
            </p:cNvPr>
            <p:cNvSpPr/>
            <p:nvPr/>
          </p:nvSpPr>
          <p:spPr>
            <a:xfrm>
              <a:off x="73661" y="504165"/>
              <a:ext cx="13607" cy="28105"/>
            </a:xfrm>
            <a:custGeom>
              <a:avLst/>
              <a:gdLst/>
              <a:ahLst/>
              <a:cxnLst/>
              <a:rect l="0" t="0" r="0" b="0"/>
              <a:pathLst>
                <a:path w="13607" h="28105">
                  <a:moveTo>
                    <a:pt x="0" y="0"/>
                  </a:moveTo>
                  <a:lnTo>
                    <a:pt x="13607" y="0"/>
                  </a:lnTo>
                  <a:lnTo>
                    <a:pt x="13607" y="8306"/>
                  </a:lnTo>
                  <a:lnTo>
                    <a:pt x="10413" y="8306"/>
                  </a:lnTo>
                  <a:lnTo>
                    <a:pt x="10413" y="19815"/>
                  </a:lnTo>
                  <a:lnTo>
                    <a:pt x="13607" y="19815"/>
                  </a:lnTo>
                  <a:lnTo>
                    <a:pt x="13607" y="28105"/>
                  </a:lnTo>
                  <a:lnTo>
                    <a:pt x="0" y="28105"/>
                  </a:lnTo>
                  <a:lnTo>
                    <a:pt x="0" y="19815"/>
                  </a:lnTo>
                  <a:lnTo>
                    <a:pt x="3023" y="19815"/>
                  </a:lnTo>
                  <a:lnTo>
                    <a:pt x="3023" y="8306"/>
                  </a:lnTo>
                  <a:lnTo>
                    <a:pt x="3022" y="8306"/>
                  </a:lnTo>
                  <a:lnTo>
                    <a:pt x="0" y="8306"/>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26" name="Shape 1265">
              <a:extLst>
                <a:ext uri="{FF2B5EF4-FFF2-40B4-BE49-F238E27FC236}">
                  <a16:creationId xmlns:a16="http://schemas.microsoft.com/office/drawing/2014/main" id="{6B4AFAF0-F91F-C6FB-A8A4-08261A5F8EC4}"/>
                </a:ext>
              </a:extLst>
            </p:cNvPr>
            <p:cNvSpPr/>
            <p:nvPr/>
          </p:nvSpPr>
          <p:spPr>
            <a:xfrm>
              <a:off x="73661" y="461039"/>
              <a:ext cx="13607" cy="40065"/>
            </a:xfrm>
            <a:custGeom>
              <a:avLst/>
              <a:gdLst/>
              <a:ahLst/>
              <a:cxnLst/>
              <a:rect l="0" t="0" r="0" b="0"/>
              <a:pathLst>
                <a:path w="13607" h="40065">
                  <a:moveTo>
                    <a:pt x="0" y="0"/>
                  </a:moveTo>
                  <a:lnTo>
                    <a:pt x="13607" y="317"/>
                  </a:lnTo>
                  <a:lnTo>
                    <a:pt x="13607" y="9124"/>
                  </a:lnTo>
                  <a:lnTo>
                    <a:pt x="7073" y="8925"/>
                  </a:lnTo>
                  <a:lnTo>
                    <a:pt x="7073" y="18767"/>
                  </a:lnTo>
                  <a:cubicBezTo>
                    <a:pt x="9905" y="18805"/>
                    <a:pt x="10744" y="18882"/>
                    <a:pt x="13169" y="19161"/>
                  </a:cubicBezTo>
                  <a:lnTo>
                    <a:pt x="13607" y="19240"/>
                  </a:lnTo>
                  <a:lnTo>
                    <a:pt x="13607" y="29183"/>
                  </a:lnTo>
                  <a:lnTo>
                    <a:pt x="7073" y="27594"/>
                  </a:lnTo>
                  <a:lnTo>
                    <a:pt x="7073" y="40065"/>
                  </a:lnTo>
                  <a:lnTo>
                    <a:pt x="0" y="40065"/>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27" name="Shape 1266">
              <a:extLst>
                <a:ext uri="{FF2B5EF4-FFF2-40B4-BE49-F238E27FC236}">
                  <a16:creationId xmlns:a16="http://schemas.microsoft.com/office/drawing/2014/main" id="{6A227BF1-6E19-F504-EFED-3B23072DA501}"/>
                </a:ext>
              </a:extLst>
            </p:cNvPr>
            <p:cNvSpPr/>
            <p:nvPr/>
          </p:nvSpPr>
          <p:spPr>
            <a:xfrm>
              <a:off x="87268" y="504165"/>
              <a:ext cx="31147" cy="34430"/>
            </a:xfrm>
            <a:custGeom>
              <a:avLst/>
              <a:gdLst/>
              <a:ahLst/>
              <a:cxnLst/>
              <a:rect l="0" t="0" r="0" b="0"/>
              <a:pathLst>
                <a:path w="31147" h="34430">
                  <a:moveTo>
                    <a:pt x="0" y="0"/>
                  </a:moveTo>
                  <a:lnTo>
                    <a:pt x="23489" y="0"/>
                  </a:lnTo>
                  <a:cubicBezTo>
                    <a:pt x="25648" y="12"/>
                    <a:pt x="28048" y="622"/>
                    <a:pt x="29090" y="1410"/>
                  </a:cubicBezTo>
                  <a:cubicBezTo>
                    <a:pt x="29420" y="1651"/>
                    <a:pt x="30245" y="2616"/>
                    <a:pt x="30487" y="3124"/>
                  </a:cubicBezTo>
                  <a:cubicBezTo>
                    <a:pt x="30576" y="3315"/>
                    <a:pt x="30957" y="4788"/>
                    <a:pt x="30957" y="5537"/>
                  </a:cubicBezTo>
                  <a:lnTo>
                    <a:pt x="30957" y="13081"/>
                  </a:lnTo>
                  <a:lnTo>
                    <a:pt x="22676" y="14262"/>
                  </a:lnTo>
                  <a:lnTo>
                    <a:pt x="22676" y="8725"/>
                  </a:lnTo>
                  <a:cubicBezTo>
                    <a:pt x="22524" y="8585"/>
                    <a:pt x="21965" y="8331"/>
                    <a:pt x="21368" y="8306"/>
                  </a:cubicBezTo>
                  <a:lnTo>
                    <a:pt x="10586" y="8306"/>
                  </a:lnTo>
                  <a:lnTo>
                    <a:pt x="10586" y="19825"/>
                  </a:lnTo>
                  <a:lnTo>
                    <a:pt x="11399" y="19812"/>
                  </a:lnTo>
                  <a:cubicBezTo>
                    <a:pt x="19171" y="19812"/>
                    <a:pt x="26093" y="23266"/>
                    <a:pt x="31147" y="29388"/>
                  </a:cubicBezTo>
                  <a:lnTo>
                    <a:pt x="24264" y="34430"/>
                  </a:lnTo>
                  <a:lnTo>
                    <a:pt x="24251" y="34417"/>
                  </a:lnTo>
                  <a:cubicBezTo>
                    <a:pt x="20238" y="30035"/>
                    <a:pt x="14243" y="28130"/>
                    <a:pt x="7576" y="28105"/>
                  </a:cubicBezTo>
                  <a:lnTo>
                    <a:pt x="0" y="28105"/>
                  </a:lnTo>
                  <a:lnTo>
                    <a:pt x="0" y="19815"/>
                  </a:lnTo>
                  <a:lnTo>
                    <a:pt x="3193" y="19815"/>
                  </a:lnTo>
                  <a:lnTo>
                    <a:pt x="3193" y="8306"/>
                  </a:lnTo>
                  <a:lnTo>
                    <a:pt x="0" y="8306"/>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28" name="Shape 1267">
              <a:extLst>
                <a:ext uri="{FF2B5EF4-FFF2-40B4-BE49-F238E27FC236}">
                  <a16:creationId xmlns:a16="http://schemas.microsoft.com/office/drawing/2014/main" id="{BA840C13-78E2-3AE7-99E7-C0C0C5F93C1D}"/>
                </a:ext>
              </a:extLst>
            </p:cNvPr>
            <p:cNvSpPr/>
            <p:nvPr/>
          </p:nvSpPr>
          <p:spPr>
            <a:xfrm>
              <a:off x="87268" y="480279"/>
              <a:ext cx="29382" cy="23301"/>
            </a:xfrm>
            <a:custGeom>
              <a:avLst/>
              <a:gdLst/>
              <a:ahLst/>
              <a:cxnLst/>
              <a:rect l="0" t="0" r="0" b="0"/>
              <a:pathLst>
                <a:path w="29382" h="23301">
                  <a:moveTo>
                    <a:pt x="0" y="0"/>
                  </a:moveTo>
                  <a:lnTo>
                    <a:pt x="5239" y="950"/>
                  </a:lnTo>
                  <a:cubicBezTo>
                    <a:pt x="7741" y="1584"/>
                    <a:pt x="7919" y="1610"/>
                    <a:pt x="10395" y="2588"/>
                  </a:cubicBezTo>
                  <a:lnTo>
                    <a:pt x="15132" y="4836"/>
                  </a:lnTo>
                  <a:lnTo>
                    <a:pt x="19374" y="7719"/>
                  </a:lnTo>
                  <a:cubicBezTo>
                    <a:pt x="21381" y="9293"/>
                    <a:pt x="21495" y="9408"/>
                    <a:pt x="23184" y="11198"/>
                  </a:cubicBezTo>
                  <a:lnTo>
                    <a:pt x="26512" y="15301"/>
                  </a:lnTo>
                  <a:cubicBezTo>
                    <a:pt x="27782" y="17104"/>
                    <a:pt x="28188" y="17752"/>
                    <a:pt x="29382" y="20012"/>
                  </a:cubicBezTo>
                  <a:lnTo>
                    <a:pt x="20898" y="23301"/>
                  </a:lnTo>
                  <a:lnTo>
                    <a:pt x="20886" y="23289"/>
                  </a:lnTo>
                  <a:cubicBezTo>
                    <a:pt x="18485" y="18641"/>
                    <a:pt x="14879" y="14907"/>
                    <a:pt x="10332" y="12455"/>
                  </a:cubicBezTo>
                  <a:lnTo>
                    <a:pt x="0" y="9942"/>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29" name="Shape 1268">
              <a:extLst>
                <a:ext uri="{FF2B5EF4-FFF2-40B4-BE49-F238E27FC236}">
                  <a16:creationId xmlns:a16="http://schemas.microsoft.com/office/drawing/2014/main" id="{9BC31AA9-1358-8139-93C7-833A3617C82A}"/>
                </a:ext>
              </a:extLst>
            </p:cNvPr>
            <p:cNvSpPr/>
            <p:nvPr/>
          </p:nvSpPr>
          <p:spPr>
            <a:xfrm>
              <a:off x="87268" y="461356"/>
              <a:ext cx="30207" cy="19924"/>
            </a:xfrm>
            <a:custGeom>
              <a:avLst/>
              <a:gdLst/>
              <a:ahLst/>
              <a:cxnLst/>
              <a:rect l="0" t="0" r="0" b="0"/>
              <a:pathLst>
                <a:path w="30207" h="19924">
                  <a:moveTo>
                    <a:pt x="0" y="0"/>
                  </a:moveTo>
                  <a:lnTo>
                    <a:pt x="16796" y="391"/>
                  </a:lnTo>
                  <a:cubicBezTo>
                    <a:pt x="20720" y="493"/>
                    <a:pt x="24302" y="1140"/>
                    <a:pt x="26855" y="2855"/>
                  </a:cubicBezTo>
                  <a:cubicBezTo>
                    <a:pt x="29052" y="4353"/>
                    <a:pt x="30207" y="6728"/>
                    <a:pt x="30207" y="9446"/>
                  </a:cubicBezTo>
                  <a:lnTo>
                    <a:pt x="30207" y="19149"/>
                  </a:lnTo>
                  <a:lnTo>
                    <a:pt x="20555" y="19924"/>
                  </a:lnTo>
                  <a:lnTo>
                    <a:pt x="20555" y="11859"/>
                  </a:lnTo>
                  <a:cubicBezTo>
                    <a:pt x="20555" y="10056"/>
                    <a:pt x="18816" y="9344"/>
                    <a:pt x="16771" y="9319"/>
                  </a:cubicBezTo>
                  <a:lnTo>
                    <a:pt x="0" y="8807"/>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0" name="Shape 1269">
              <a:extLst>
                <a:ext uri="{FF2B5EF4-FFF2-40B4-BE49-F238E27FC236}">
                  <a16:creationId xmlns:a16="http://schemas.microsoft.com/office/drawing/2014/main" id="{B145EAC3-583B-C37E-D4E8-1B33C69DB1C4}"/>
                </a:ext>
              </a:extLst>
            </p:cNvPr>
            <p:cNvSpPr/>
            <p:nvPr/>
          </p:nvSpPr>
          <p:spPr>
            <a:xfrm>
              <a:off x="36284" y="365874"/>
              <a:ext cx="34928" cy="77915"/>
            </a:xfrm>
            <a:custGeom>
              <a:avLst/>
              <a:gdLst/>
              <a:ahLst/>
              <a:cxnLst/>
              <a:rect l="0" t="0" r="0" b="0"/>
              <a:pathLst>
                <a:path w="34928" h="77915">
                  <a:moveTo>
                    <a:pt x="14592" y="0"/>
                  </a:moveTo>
                  <a:lnTo>
                    <a:pt x="21984" y="0"/>
                  </a:lnTo>
                  <a:lnTo>
                    <a:pt x="21984" y="34328"/>
                  </a:lnTo>
                  <a:lnTo>
                    <a:pt x="25578" y="34328"/>
                  </a:lnTo>
                  <a:lnTo>
                    <a:pt x="25578" y="10249"/>
                  </a:lnTo>
                  <a:lnTo>
                    <a:pt x="34928" y="10249"/>
                  </a:lnTo>
                  <a:lnTo>
                    <a:pt x="34928" y="18567"/>
                  </a:lnTo>
                  <a:lnTo>
                    <a:pt x="32969" y="18567"/>
                  </a:lnTo>
                  <a:lnTo>
                    <a:pt x="32969" y="34331"/>
                  </a:lnTo>
                  <a:lnTo>
                    <a:pt x="34928" y="34331"/>
                  </a:lnTo>
                  <a:lnTo>
                    <a:pt x="34928" y="43536"/>
                  </a:lnTo>
                  <a:lnTo>
                    <a:pt x="32969" y="43536"/>
                  </a:lnTo>
                  <a:lnTo>
                    <a:pt x="32969" y="59058"/>
                  </a:lnTo>
                  <a:lnTo>
                    <a:pt x="34928" y="59058"/>
                  </a:lnTo>
                  <a:lnTo>
                    <a:pt x="34928" y="67373"/>
                  </a:lnTo>
                  <a:lnTo>
                    <a:pt x="25578" y="67373"/>
                  </a:lnTo>
                  <a:lnTo>
                    <a:pt x="25578" y="43536"/>
                  </a:lnTo>
                  <a:lnTo>
                    <a:pt x="21984" y="43536"/>
                  </a:lnTo>
                  <a:lnTo>
                    <a:pt x="21984" y="77915"/>
                  </a:lnTo>
                  <a:lnTo>
                    <a:pt x="14592" y="77915"/>
                  </a:lnTo>
                  <a:lnTo>
                    <a:pt x="14592" y="43536"/>
                  </a:lnTo>
                  <a:lnTo>
                    <a:pt x="11074" y="43536"/>
                  </a:lnTo>
                  <a:cubicBezTo>
                    <a:pt x="11201" y="47599"/>
                    <a:pt x="11265" y="51701"/>
                    <a:pt x="11265" y="55842"/>
                  </a:cubicBezTo>
                  <a:cubicBezTo>
                    <a:pt x="11265" y="60274"/>
                    <a:pt x="11188" y="64744"/>
                    <a:pt x="11049" y="69240"/>
                  </a:cubicBezTo>
                  <a:lnTo>
                    <a:pt x="3988" y="70853"/>
                  </a:lnTo>
                  <a:lnTo>
                    <a:pt x="4039" y="64453"/>
                  </a:lnTo>
                  <a:cubicBezTo>
                    <a:pt x="4039" y="45707"/>
                    <a:pt x="3200" y="28664"/>
                    <a:pt x="0" y="15253"/>
                  </a:cubicBezTo>
                  <a:lnTo>
                    <a:pt x="7264" y="11011"/>
                  </a:lnTo>
                  <a:lnTo>
                    <a:pt x="7963" y="10909"/>
                  </a:lnTo>
                  <a:cubicBezTo>
                    <a:pt x="8839" y="10909"/>
                    <a:pt x="9271" y="11608"/>
                    <a:pt x="9271" y="12535"/>
                  </a:cubicBezTo>
                  <a:cubicBezTo>
                    <a:pt x="9271" y="13132"/>
                    <a:pt x="9144" y="13818"/>
                    <a:pt x="8953" y="14529"/>
                  </a:cubicBezTo>
                  <a:lnTo>
                    <a:pt x="10300" y="34328"/>
                  </a:lnTo>
                  <a:lnTo>
                    <a:pt x="14592" y="34328"/>
                  </a:lnTo>
                  <a:lnTo>
                    <a:pt x="14592"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1" name="Shape 1270">
              <a:extLst>
                <a:ext uri="{FF2B5EF4-FFF2-40B4-BE49-F238E27FC236}">
                  <a16:creationId xmlns:a16="http://schemas.microsoft.com/office/drawing/2014/main" id="{A221AC81-4E6D-5532-1935-B4860AB34A8C}"/>
                </a:ext>
              </a:extLst>
            </p:cNvPr>
            <p:cNvSpPr/>
            <p:nvPr/>
          </p:nvSpPr>
          <p:spPr>
            <a:xfrm>
              <a:off x="71212" y="376123"/>
              <a:ext cx="10093" cy="57124"/>
            </a:xfrm>
            <a:custGeom>
              <a:avLst/>
              <a:gdLst/>
              <a:ahLst/>
              <a:cxnLst/>
              <a:rect l="0" t="0" r="0" b="0"/>
              <a:pathLst>
                <a:path w="10093" h="57124">
                  <a:moveTo>
                    <a:pt x="0" y="0"/>
                  </a:moveTo>
                  <a:lnTo>
                    <a:pt x="10093" y="0"/>
                  </a:lnTo>
                  <a:lnTo>
                    <a:pt x="10093" y="8318"/>
                  </a:lnTo>
                  <a:lnTo>
                    <a:pt x="7972" y="8318"/>
                  </a:lnTo>
                  <a:lnTo>
                    <a:pt x="7972" y="24082"/>
                  </a:lnTo>
                  <a:lnTo>
                    <a:pt x="10093" y="24082"/>
                  </a:lnTo>
                  <a:lnTo>
                    <a:pt x="10093" y="33287"/>
                  </a:lnTo>
                  <a:lnTo>
                    <a:pt x="7972" y="33287"/>
                  </a:lnTo>
                  <a:lnTo>
                    <a:pt x="7972" y="48809"/>
                  </a:lnTo>
                  <a:lnTo>
                    <a:pt x="10093" y="48809"/>
                  </a:lnTo>
                  <a:lnTo>
                    <a:pt x="10093" y="57124"/>
                  </a:lnTo>
                  <a:lnTo>
                    <a:pt x="0" y="57124"/>
                  </a:lnTo>
                  <a:lnTo>
                    <a:pt x="0" y="48809"/>
                  </a:lnTo>
                  <a:lnTo>
                    <a:pt x="1960" y="48809"/>
                  </a:lnTo>
                  <a:lnTo>
                    <a:pt x="1960" y="33287"/>
                  </a:lnTo>
                  <a:lnTo>
                    <a:pt x="1953" y="33287"/>
                  </a:lnTo>
                  <a:lnTo>
                    <a:pt x="0" y="33287"/>
                  </a:lnTo>
                  <a:lnTo>
                    <a:pt x="0" y="24082"/>
                  </a:lnTo>
                  <a:lnTo>
                    <a:pt x="1960" y="24082"/>
                  </a:lnTo>
                  <a:lnTo>
                    <a:pt x="1960" y="8318"/>
                  </a:lnTo>
                  <a:lnTo>
                    <a:pt x="1953" y="8318"/>
                  </a:lnTo>
                  <a:lnTo>
                    <a:pt x="0" y="8318"/>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2" name="Shape 1271">
              <a:extLst>
                <a:ext uri="{FF2B5EF4-FFF2-40B4-BE49-F238E27FC236}">
                  <a16:creationId xmlns:a16="http://schemas.microsoft.com/office/drawing/2014/main" id="{0BC1160A-8FF1-A7B7-16F5-B7FB412F7AC7}"/>
                </a:ext>
              </a:extLst>
            </p:cNvPr>
            <p:cNvSpPr/>
            <p:nvPr/>
          </p:nvSpPr>
          <p:spPr>
            <a:xfrm>
              <a:off x="81306" y="364820"/>
              <a:ext cx="34265" cy="80416"/>
            </a:xfrm>
            <a:custGeom>
              <a:avLst/>
              <a:gdLst/>
              <a:ahLst/>
              <a:cxnLst/>
              <a:rect l="0" t="0" r="0" b="0"/>
              <a:pathLst>
                <a:path w="34265" h="80416">
                  <a:moveTo>
                    <a:pt x="26886" y="0"/>
                  </a:moveTo>
                  <a:lnTo>
                    <a:pt x="34265" y="0"/>
                  </a:lnTo>
                  <a:lnTo>
                    <a:pt x="34265" y="80416"/>
                  </a:lnTo>
                  <a:lnTo>
                    <a:pt x="26886" y="80416"/>
                  </a:lnTo>
                  <a:lnTo>
                    <a:pt x="26886" y="44590"/>
                  </a:lnTo>
                  <a:lnTo>
                    <a:pt x="21514" y="44590"/>
                  </a:lnTo>
                  <a:lnTo>
                    <a:pt x="21514" y="71565"/>
                  </a:lnTo>
                  <a:lnTo>
                    <a:pt x="14161" y="71565"/>
                  </a:lnTo>
                  <a:lnTo>
                    <a:pt x="14161" y="44590"/>
                  </a:lnTo>
                  <a:lnTo>
                    <a:pt x="9512" y="44590"/>
                  </a:lnTo>
                  <a:lnTo>
                    <a:pt x="9512" y="68428"/>
                  </a:lnTo>
                  <a:lnTo>
                    <a:pt x="0" y="68428"/>
                  </a:lnTo>
                  <a:lnTo>
                    <a:pt x="0" y="60112"/>
                  </a:lnTo>
                  <a:lnTo>
                    <a:pt x="2121" y="60112"/>
                  </a:lnTo>
                  <a:lnTo>
                    <a:pt x="2121" y="44590"/>
                  </a:lnTo>
                  <a:lnTo>
                    <a:pt x="2121" y="44590"/>
                  </a:lnTo>
                  <a:lnTo>
                    <a:pt x="0" y="44590"/>
                  </a:lnTo>
                  <a:lnTo>
                    <a:pt x="0" y="35385"/>
                  </a:lnTo>
                  <a:lnTo>
                    <a:pt x="2121" y="35385"/>
                  </a:lnTo>
                  <a:lnTo>
                    <a:pt x="2121" y="19622"/>
                  </a:lnTo>
                  <a:lnTo>
                    <a:pt x="2121" y="19622"/>
                  </a:lnTo>
                  <a:lnTo>
                    <a:pt x="0" y="19622"/>
                  </a:lnTo>
                  <a:lnTo>
                    <a:pt x="0" y="11303"/>
                  </a:lnTo>
                  <a:lnTo>
                    <a:pt x="9512" y="11303"/>
                  </a:lnTo>
                  <a:lnTo>
                    <a:pt x="9512" y="35382"/>
                  </a:lnTo>
                  <a:lnTo>
                    <a:pt x="14161" y="35382"/>
                  </a:lnTo>
                  <a:lnTo>
                    <a:pt x="14161" y="8852"/>
                  </a:lnTo>
                  <a:lnTo>
                    <a:pt x="21514" y="8852"/>
                  </a:lnTo>
                  <a:lnTo>
                    <a:pt x="21514" y="35382"/>
                  </a:lnTo>
                  <a:lnTo>
                    <a:pt x="26886" y="35382"/>
                  </a:lnTo>
                  <a:lnTo>
                    <a:pt x="26886"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3" name="Shape 1272">
              <a:extLst>
                <a:ext uri="{FF2B5EF4-FFF2-40B4-BE49-F238E27FC236}">
                  <a16:creationId xmlns:a16="http://schemas.microsoft.com/office/drawing/2014/main" id="{1E62D3EC-C868-85BB-9BEF-464CC48D15B1}"/>
                </a:ext>
              </a:extLst>
            </p:cNvPr>
            <p:cNvSpPr/>
            <p:nvPr/>
          </p:nvSpPr>
          <p:spPr>
            <a:xfrm>
              <a:off x="36976" y="285788"/>
              <a:ext cx="7431" cy="56053"/>
            </a:xfrm>
            <a:custGeom>
              <a:avLst/>
              <a:gdLst/>
              <a:ahLst/>
              <a:cxnLst/>
              <a:rect l="0" t="0" r="0" b="0"/>
              <a:pathLst>
                <a:path w="7431" h="56053">
                  <a:moveTo>
                    <a:pt x="0" y="0"/>
                  </a:moveTo>
                  <a:lnTo>
                    <a:pt x="7431" y="0"/>
                  </a:lnTo>
                  <a:lnTo>
                    <a:pt x="7431" y="8281"/>
                  </a:lnTo>
                  <a:lnTo>
                    <a:pt x="6013" y="8281"/>
                  </a:lnTo>
                  <a:lnTo>
                    <a:pt x="6013" y="47744"/>
                  </a:lnTo>
                  <a:lnTo>
                    <a:pt x="7431" y="47744"/>
                  </a:lnTo>
                  <a:lnTo>
                    <a:pt x="7431" y="56053"/>
                  </a:lnTo>
                  <a:lnTo>
                    <a:pt x="0" y="56053"/>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4" name="Shape 1273">
              <a:extLst>
                <a:ext uri="{FF2B5EF4-FFF2-40B4-BE49-F238E27FC236}">
                  <a16:creationId xmlns:a16="http://schemas.microsoft.com/office/drawing/2014/main" id="{4FF0083A-528B-ED7F-8484-9E612D73DD62}"/>
                </a:ext>
              </a:extLst>
            </p:cNvPr>
            <p:cNvSpPr/>
            <p:nvPr/>
          </p:nvSpPr>
          <p:spPr>
            <a:xfrm>
              <a:off x="44407" y="285788"/>
              <a:ext cx="9022" cy="56053"/>
            </a:xfrm>
            <a:custGeom>
              <a:avLst/>
              <a:gdLst/>
              <a:ahLst/>
              <a:cxnLst/>
              <a:rect l="0" t="0" r="0" b="0"/>
              <a:pathLst>
                <a:path w="9022" h="56053">
                  <a:moveTo>
                    <a:pt x="0" y="0"/>
                  </a:moveTo>
                  <a:lnTo>
                    <a:pt x="9022" y="0"/>
                  </a:lnTo>
                  <a:lnTo>
                    <a:pt x="9022" y="8281"/>
                  </a:lnTo>
                  <a:lnTo>
                    <a:pt x="7434" y="8281"/>
                  </a:lnTo>
                  <a:lnTo>
                    <a:pt x="7434" y="47744"/>
                  </a:lnTo>
                  <a:lnTo>
                    <a:pt x="9022" y="47744"/>
                  </a:lnTo>
                  <a:lnTo>
                    <a:pt x="9022" y="56053"/>
                  </a:lnTo>
                  <a:lnTo>
                    <a:pt x="0" y="56053"/>
                  </a:lnTo>
                  <a:lnTo>
                    <a:pt x="0" y="47744"/>
                  </a:lnTo>
                  <a:lnTo>
                    <a:pt x="1418" y="47744"/>
                  </a:lnTo>
                  <a:lnTo>
                    <a:pt x="1418" y="8281"/>
                  </a:lnTo>
                  <a:lnTo>
                    <a:pt x="0" y="8281"/>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5" name="Shape 1274">
              <a:extLst>
                <a:ext uri="{FF2B5EF4-FFF2-40B4-BE49-F238E27FC236}">
                  <a16:creationId xmlns:a16="http://schemas.microsoft.com/office/drawing/2014/main" id="{7CFAE20F-C9A9-186C-AE19-95A124321B9F}"/>
                </a:ext>
              </a:extLst>
            </p:cNvPr>
            <p:cNvSpPr/>
            <p:nvPr/>
          </p:nvSpPr>
          <p:spPr>
            <a:xfrm>
              <a:off x="73406" y="285788"/>
              <a:ext cx="7427" cy="56045"/>
            </a:xfrm>
            <a:custGeom>
              <a:avLst/>
              <a:gdLst/>
              <a:ahLst/>
              <a:cxnLst/>
              <a:rect l="0" t="0" r="0" b="0"/>
              <a:pathLst>
                <a:path w="7427" h="56045">
                  <a:moveTo>
                    <a:pt x="0" y="0"/>
                  </a:moveTo>
                  <a:lnTo>
                    <a:pt x="7427" y="0"/>
                  </a:lnTo>
                  <a:lnTo>
                    <a:pt x="7427" y="8281"/>
                  </a:lnTo>
                  <a:lnTo>
                    <a:pt x="6007" y="8281"/>
                  </a:lnTo>
                  <a:lnTo>
                    <a:pt x="6007" y="23709"/>
                  </a:lnTo>
                  <a:lnTo>
                    <a:pt x="7427" y="23709"/>
                  </a:lnTo>
                  <a:lnTo>
                    <a:pt x="7427" y="31979"/>
                  </a:lnTo>
                  <a:lnTo>
                    <a:pt x="6007" y="31979"/>
                  </a:lnTo>
                  <a:lnTo>
                    <a:pt x="6007" y="47748"/>
                  </a:lnTo>
                  <a:lnTo>
                    <a:pt x="7427" y="47748"/>
                  </a:lnTo>
                  <a:lnTo>
                    <a:pt x="7427" y="56045"/>
                  </a:lnTo>
                  <a:lnTo>
                    <a:pt x="0" y="56045"/>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6" name="Shape 1275">
              <a:extLst>
                <a:ext uri="{FF2B5EF4-FFF2-40B4-BE49-F238E27FC236}">
                  <a16:creationId xmlns:a16="http://schemas.microsoft.com/office/drawing/2014/main" id="{5D550E38-6BDB-0DF6-EBB6-AF2B2CFFDFAF}"/>
                </a:ext>
              </a:extLst>
            </p:cNvPr>
            <p:cNvSpPr/>
            <p:nvPr/>
          </p:nvSpPr>
          <p:spPr>
            <a:xfrm>
              <a:off x="53429" y="285788"/>
              <a:ext cx="7595" cy="56053"/>
            </a:xfrm>
            <a:custGeom>
              <a:avLst/>
              <a:gdLst/>
              <a:ahLst/>
              <a:cxnLst/>
              <a:rect l="0" t="0" r="0" b="0"/>
              <a:pathLst>
                <a:path w="7595" h="56053">
                  <a:moveTo>
                    <a:pt x="0" y="0"/>
                  </a:moveTo>
                  <a:lnTo>
                    <a:pt x="7595" y="0"/>
                  </a:lnTo>
                  <a:lnTo>
                    <a:pt x="7595" y="56053"/>
                  </a:lnTo>
                  <a:lnTo>
                    <a:pt x="0" y="56053"/>
                  </a:lnTo>
                  <a:lnTo>
                    <a:pt x="0" y="47744"/>
                  </a:lnTo>
                  <a:lnTo>
                    <a:pt x="1588" y="47744"/>
                  </a:lnTo>
                  <a:lnTo>
                    <a:pt x="1588" y="8281"/>
                  </a:lnTo>
                  <a:lnTo>
                    <a:pt x="1588" y="8281"/>
                  </a:lnTo>
                  <a:lnTo>
                    <a:pt x="0" y="8281"/>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7" name="Shape 72392">
              <a:extLst>
                <a:ext uri="{FF2B5EF4-FFF2-40B4-BE49-F238E27FC236}">
                  <a16:creationId xmlns:a16="http://schemas.microsoft.com/office/drawing/2014/main" id="{77BEBEBA-3152-30DB-C961-1AD25E42E77A}"/>
                </a:ext>
              </a:extLst>
            </p:cNvPr>
            <p:cNvSpPr/>
            <p:nvPr/>
          </p:nvSpPr>
          <p:spPr>
            <a:xfrm>
              <a:off x="63518" y="273418"/>
              <a:ext cx="9144" cy="80038"/>
            </a:xfrm>
            <a:custGeom>
              <a:avLst/>
              <a:gdLst/>
              <a:ahLst/>
              <a:cxnLst/>
              <a:rect l="0" t="0" r="0" b="0"/>
              <a:pathLst>
                <a:path w="9144" h="80038">
                  <a:moveTo>
                    <a:pt x="0" y="0"/>
                  </a:moveTo>
                  <a:lnTo>
                    <a:pt x="9144" y="0"/>
                  </a:lnTo>
                  <a:lnTo>
                    <a:pt x="9144" y="80038"/>
                  </a:lnTo>
                  <a:lnTo>
                    <a:pt x="0" y="80038"/>
                  </a:lnTo>
                  <a:lnTo>
                    <a:pt x="0" y="0"/>
                  </a:lnTo>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8" name="Shape 1277">
              <a:extLst>
                <a:ext uri="{FF2B5EF4-FFF2-40B4-BE49-F238E27FC236}">
                  <a16:creationId xmlns:a16="http://schemas.microsoft.com/office/drawing/2014/main" id="{DE08ECE4-341D-F2F4-14C5-B21958BA3939}"/>
                </a:ext>
              </a:extLst>
            </p:cNvPr>
            <p:cNvSpPr/>
            <p:nvPr/>
          </p:nvSpPr>
          <p:spPr>
            <a:xfrm>
              <a:off x="80833" y="285788"/>
              <a:ext cx="8851" cy="56045"/>
            </a:xfrm>
            <a:custGeom>
              <a:avLst/>
              <a:gdLst/>
              <a:ahLst/>
              <a:cxnLst/>
              <a:rect l="0" t="0" r="0" b="0"/>
              <a:pathLst>
                <a:path w="8851" h="56045">
                  <a:moveTo>
                    <a:pt x="0" y="0"/>
                  </a:moveTo>
                  <a:lnTo>
                    <a:pt x="8851" y="0"/>
                  </a:lnTo>
                  <a:lnTo>
                    <a:pt x="8851" y="8281"/>
                  </a:lnTo>
                  <a:lnTo>
                    <a:pt x="7432" y="8281"/>
                  </a:lnTo>
                  <a:lnTo>
                    <a:pt x="7432" y="23709"/>
                  </a:lnTo>
                  <a:lnTo>
                    <a:pt x="8851" y="23709"/>
                  </a:lnTo>
                  <a:lnTo>
                    <a:pt x="8851" y="31979"/>
                  </a:lnTo>
                  <a:lnTo>
                    <a:pt x="7432" y="31979"/>
                  </a:lnTo>
                  <a:lnTo>
                    <a:pt x="7432" y="47748"/>
                  </a:lnTo>
                  <a:lnTo>
                    <a:pt x="8851" y="47748"/>
                  </a:lnTo>
                  <a:lnTo>
                    <a:pt x="8851" y="56045"/>
                  </a:lnTo>
                  <a:lnTo>
                    <a:pt x="0" y="56045"/>
                  </a:lnTo>
                  <a:lnTo>
                    <a:pt x="0" y="47748"/>
                  </a:lnTo>
                  <a:lnTo>
                    <a:pt x="1420" y="47748"/>
                  </a:lnTo>
                  <a:lnTo>
                    <a:pt x="1420" y="31979"/>
                  </a:lnTo>
                  <a:lnTo>
                    <a:pt x="0" y="31979"/>
                  </a:lnTo>
                  <a:lnTo>
                    <a:pt x="0" y="23709"/>
                  </a:lnTo>
                  <a:lnTo>
                    <a:pt x="1420" y="23709"/>
                  </a:lnTo>
                  <a:lnTo>
                    <a:pt x="1420" y="8281"/>
                  </a:lnTo>
                  <a:lnTo>
                    <a:pt x="0" y="8281"/>
                  </a:lnTo>
                  <a:lnTo>
                    <a:pt x="0"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39" name="Shape 1278">
              <a:extLst>
                <a:ext uri="{FF2B5EF4-FFF2-40B4-BE49-F238E27FC236}">
                  <a16:creationId xmlns:a16="http://schemas.microsoft.com/office/drawing/2014/main" id="{961CE398-7934-3BC4-EC99-751585E03E18}"/>
                </a:ext>
              </a:extLst>
            </p:cNvPr>
            <p:cNvSpPr/>
            <p:nvPr/>
          </p:nvSpPr>
          <p:spPr>
            <a:xfrm>
              <a:off x="89685" y="272364"/>
              <a:ext cx="26838" cy="82156"/>
            </a:xfrm>
            <a:custGeom>
              <a:avLst/>
              <a:gdLst/>
              <a:ahLst/>
              <a:cxnLst/>
              <a:rect l="0" t="0" r="0" b="0"/>
              <a:pathLst>
                <a:path w="26838" h="82156">
                  <a:moveTo>
                    <a:pt x="19446" y="0"/>
                  </a:moveTo>
                  <a:lnTo>
                    <a:pt x="26838" y="0"/>
                  </a:lnTo>
                  <a:lnTo>
                    <a:pt x="26838" y="82156"/>
                  </a:lnTo>
                  <a:lnTo>
                    <a:pt x="19446" y="82156"/>
                  </a:lnTo>
                  <a:lnTo>
                    <a:pt x="19446" y="45403"/>
                  </a:lnTo>
                  <a:lnTo>
                    <a:pt x="16932" y="45403"/>
                  </a:lnTo>
                  <a:lnTo>
                    <a:pt x="16932" y="71184"/>
                  </a:lnTo>
                  <a:lnTo>
                    <a:pt x="9541" y="71184"/>
                  </a:lnTo>
                  <a:lnTo>
                    <a:pt x="9541" y="45403"/>
                  </a:lnTo>
                  <a:lnTo>
                    <a:pt x="7420" y="45403"/>
                  </a:lnTo>
                  <a:lnTo>
                    <a:pt x="7420" y="69469"/>
                  </a:lnTo>
                  <a:lnTo>
                    <a:pt x="0" y="69469"/>
                  </a:lnTo>
                  <a:lnTo>
                    <a:pt x="0" y="61172"/>
                  </a:lnTo>
                  <a:lnTo>
                    <a:pt x="1420" y="61172"/>
                  </a:lnTo>
                  <a:lnTo>
                    <a:pt x="1420" y="45403"/>
                  </a:lnTo>
                  <a:lnTo>
                    <a:pt x="1412" y="45403"/>
                  </a:lnTo>
                  <a:lnTo>
                    <a:pt x="0" y="45403"/>
                  </a:lnTo>
                  <a:lnTo>
                    <a:pt x="0" y="37133"/>
                  </a:lnTo>
                  <a:lnTo>
                    <a:pt x="1420" y="37133"/>
                  </a:lnTo>
                  <a:lnTo>
                    <a:pt x="1420" y="21704"/>
                  </a:lnTo>
                  <a:lnTo>
                    <a:pt x="1412" y="21704"/>
                  </a:lnTo>
                  <a:lnTo>
                    <a:pt x="0" y="21704"/>
                  </a:lnTo>
                  <a:lnTo>
                    <a:pt x="0" y="13424"/>
                  </a:lnTo>
                  <a:lnTo>
                    <a:pt x="7420" y="13424"/>
                  </a:lnTo>
                  <a:lnTo>
                    <a:pt x="7420" y="37135"/>
                  </a:lnTo>
                  <a:lnTo>
                    <a:pt x="9541" y="37135"/>
                  </a:lnTo>
                  <a:lnTo>
                    <a:pt x="9541" y="11303"/>
                  </a:lnTo>
                  <a:lnTo>
                    <a:pt x="16932" y="11303"/>
                  </a:lnTo>
                  <a:lnTo>
                    <a:pt x="16932" y="37135"/>
                  </a:lnTo>
                  <a:lnTo>
                    <a:pt x="19446" y="37135"/>
                  </a:lnTo>
                  <a:lnTo>
                    <a:pt x="19446" y="0"/>
                  </a:lnTo>
                  <a:close/>
                </a:path>
              </a:pathLst>
            </a:custGeom>
            <a:ln w="0" cap="rnd">
              <a:miter lim="101600"/>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40" name="Shape 1279">
              <a:extLst>
                <a:ext uri="{FF2B5EF4-FFF2-40B4-BE49-F238E27FC236}">
                  <a16:creationId xmlns:a16="http://schemas.microsoft.com/office/drawing/2014/main" id="{BAB23EA1-9FD8-913B-E94B-BBF6A799DC82}"/>
                </a:ext>
              </a:extLst>
            </p:cNvPr>
            <p:cNvSpPr/>
            <p:nvPr/>
          </p:nvSpPr>
          <p:spPr>
            <a:xfrm>
              <a:off x="174193" y="174333"/>
              <a:ext cx="673304" cy="380086"/>
            </a:xfrm>
            <a:custGeom>
              <a:avLst/>
              <a:gdLst/>
              <a:ahLst/>
              <a:cxnLst/>
              <a:rect l="0" t="0" r="0" b="0"/>
              <a:pathLst>
                <a:path w="673304" h="380086">
                  <a:moveTo>
                    <a:pt x="0" y="0"/>
                  </a:moveTo>
                  <a:lnTo>
                    <a:pt x="673304" y="380086"/>
                  </a:lnTo>
                </a:path>
              </a:pathLst>
            </a:custGeom>
            <a:ln w="22708" cap="flat">
              <a:round/>
            </a:ln>
          </p:spPr>
          <p:style>
            <a:lnRef idx="1">
              <a:srgbClr val="181717"/>
            </a:lnRef>
            <a:fillRef idx="0">
              <a:srgbClr val="000000">
                <a:alpha val="0"/>
              </a:srgbClr>
            </a:fillRef>
            <a:effectRef idx="0">
              <a:scrgbClr r="0" g="0" b="0"/>
            </a:effectRef>
            <a:fontRef idx="none"/>
          </p:style>
          <p:txBody>
            <a:bodyPr/>
            <a:lstStyle/>
            <a:p>
              <a:endParaRPr lang="ja-JP" altLang="en-US"/>
            </a:p>
          </p:txBody>
        </p:sp>
        <p:sp>
          <p:nvSpPr>
            <p:cNvPr id="41" name="Shape 1280">
              <a:extLst>
                <a:ext uri="{FF2B5EF4-FFF2-40B4-BE49-F238E27FC236}">
                  <a16:creationId xmlns:a16="http://schemas.microsoft.com/office/drawing/2014/main" id="{7F83A31B-0591-693C-D8E8-00FD891CF373}"/>
                </a:ext>
              </a:extLst>
            </p:cNvPr>
            <p:cNvSpPr/>
            <p:nvPr/>
          </p:nvSpPr>
          <p:spPr>
            <a:xfrm>
              <a:off x="152591" y="76898"/>
              <a:ext cx="0" cy="597484"/>
            </a:xfrm>
            <a:custGeom>
              <a:avLst/>
              <a:gdLst/>
              <a:ahLst/>
              <a:cxnLst/>
              <a:rect l="0" t="0" r="0" b="0"/>
              <a:pathLst>
                <a:path h="597484">
                  <a:moveTo>
                    <a:pt x="0" y="0"/>
                  </a:moveTo>
                  <a:lnTo>
                    <a:pt x="0" y="597484"/>
                  </a:lnTo>
                </a:path>
              </a:pathLst>
            </a:custGeom>
            <a:ln w="8179" cap="flat">
              <a:round/>
            </a:ln>
          </p:spPr>
          <p:style>
            <a:lnRef idx="1">
              <a:srgbClr val="181717"/>
            </a:lnRef>
            <a:fillRef idx="0">
              <a:srgbClr val="000000">
                <a:alpha val="0"/>
              </a:srgbClr>
            </a:fillRef>
            <a:effectRef idx="0">
              <a:scrgbClr r="0" g="0" b="0"/>
            </a:effectRef>
            <a:fontRef idx="none"/>
          </p:style>
          <p:txBody>
            <a:bodyPr/>
            <a:lstStyle/>
            <a:p>
              <a:endParaRPr lang="ja-JP" altLang="en-US"/>
            </a:p>
          </p:txBody>
        </p:sp>
        <p:sp>
          <p:nvSpPr>
            <p:cNvPr id="42" name="Shape 1281">
              <a:extLst>
                <a:ext uri="{FF2B5EF4-FFF2-40B4-BE49-F238E27FC236}">
                  <a16:creationId xmlns:a16="http://schemas.microsoft.com/office/drawing/2014/main" id="{18B96562-250E-173C-6EFB-5867D3BFFB89}"/>
                </a:ext>
              </a:extLst>
            </p:cNvPr>
            <p:cNvSpPr/>
            <p:nvPr/>
          </p:nvSpPr>
          <p:spPr>
            <a:xfrm>
              <a:off x="842912" y="134810"/>
              <a:ext cx="1563561" cy="412712"/>
            </a:xfrm>
            <a:custGeom>
              <a:avLst/>
              <a:gdLst/>
              <a:ahLst/>
              <a:cxnLst/>
              <a:rect l="0" t="0" r="0" b="0"/>
              <a:pathLst>
                <a:path w="1563561" h="412712">
                  <a:moveTo>
                    <a:pt x="0" y="412712"/>
                  </a:moveTo>
                  <a:lnTo>
                    <a:pt x="1563561" y="0"/>
                  </a:lnTo>
                </a:path>
              </a:pathLst>
            </a:custGeom>
            <a:ln w="22708" cap="flat">
              <a:round/>
            </a:ln>
          </p:spPr>
          <p:style>
            <a:lnRef idx="1">
              <a:srgbClr val="181717"/>
            </a:lnRef>
            <a:fillRef idx="0">
              <a:srgbClr val="000000">
                <a:alpha val="0"/>
              </a:srgbClr>
            </a:fillRef>
            <a:effectRef idx="0">
              <a:scrgbClr r="0" g="0" b="0"/>
            </a:effectRef>
            <a:fontRef idx="none"/>
          </p:style>
          <p:txBody>
            <a:bodyPr/>
            <a:lstStyle/>
            <a:p>
              <a:endParaRPr lang="ja-JP" altLang="en-US"/>
            </a:p>
          </p:txBody>
        </p:sp>
        <p:sp>
          <p:nvSpPr>
            <p:cNvPr id="43" name="Shape 1282">
              <a:extLst>
                <a:ext uri="{FF2B5EF4-FFF2-40B4-BE49-F238E27FC236}">
                  <a16:creationId xmlns:a16="http://schemas.microsoft.com/office/drawing/2014/main" id="{16C50FC5-AE8D-AF00-F10B-F2B532C23126}"/>
                </a:ext>
              </a:extLst>
            </p:cNvPr>
            <p:cNvSpPr/>
            <p:nvPr/>
          </p:nvSpPr>
          <p:spPr>
            <a:xfrm>
              <a:off x="2236229" y="21539"/>
              <a:ext cx="44637" cy="61290"/>
            </a:xfrm>
            <a:custGeom>
              <a:avLst/>
              <a:gdLst/>
              <a:ahLst/>
              <a:cxnLst/>
              <a:rect l="0" t="0" r="0" b="0"/>
              <a:pathLst>
                <a:path w="44637" h="61290">
                  <a:moveTo>
                    <a:pt x="33782" y="0"/>
                  </a:moveTo>
                  <a:lnTo>
                    <a:pt x="43319" y="1981"/>
                  </a:lnTo>
                  <a:cubicBezTo>
                    <a:pt x="43688" y="2578"/>
                    <a:pt x="43929" y="3188"/>
                    <a:pt x="43929" y="3734"/>
                  </a:cubicBezTo>
                  <a:cubicBezTo>
                    <a:pt x="43929" y="4699"/>
                    <a:pt x="43028" y="5181"/>
                    <a:pt x="41923" y="5321"/>
                  </a:cubicBezTo>
                  <a:lnTo>
                    <a:pt x="39713" y="10351"/>
                  </a:lnTo>
                  <a:lnTo>
                    <a:pt x="44637" y="10351"/>
                  </a:lnTo>
                  <a:lnTo>
                    <a:pt x="44637" y="18669"/>
                  </a:lnTo>
                  <a:lnTo>
                    <a:pt x="36817" y="18669"/>
                  </a:lnTo>
                  <a:cubicBezTo>
                    <a:pt x="35090" y="21793"/>
                    <a:pt x="33261" y="24574"/>
                    <a:pt x="31255" y="26644"/>
                  </a:cubicBezTo>
                  <a:lnTo>
                    <a:pt x="44637" y="26644"/>
                  </a:lnTo>
                  <a:lnTo>
                    <a:pt x="44637" y="34951"/>
                  </a:lnTo>
                  <a:lnTo>
                    <a:pt x="29439" y="34951"/>
                  </a:lnTo>
                  <a:lnTo>
                    <a:pt x="29439" y="48555"/>
                  </a:lnTo>
                  <a:lnTo>
                    <a:pt x="44637" y="48555"/>
                  </a:lnTo>
                  <a:lnTo>
                    <a:pt x="44637" y="56858"/>
                  </a:lnTo>
                  <a:lnTo>
                    <a:pt x="29439" y="56858"/>
                  </a:lnTo>
                  <a:lnTo>
                    <a:pt x="29439" y="61290"/>
                  </a:lnTo>
                  <a:lnTo>
                    <a:pt x="20231" y="61290"/>
                  </a:lnTo>
                  <a:lnTo>
                    <a:pt x="20231" y="38341"/>
                  </a:lnTo>
                  <a:cubicBezTo>
                    <a:pt x="15684" y="43168"/>
                    <a:pt x="9880" y="47028"/>
                    <a:pt x="3289" y="49974"/>
                  </a:cubicBezTo>
                  <a:lnTo>
                    <a:pt x="0" y="41478"/>
                  </a:lnTo>
                  <a:lnTo>
                    <a:pt x="25" y="41466"/>
                  </a:lnTo>
                  <a:cubicBezTo>
                    <a:pt x="11849" y="36220"/>
                    <a:pt x="21603" y="28715"/>
                    <a:pt x="27216" y="18669"/>
                  </a:cubicBezTo>
                  <a:lnTo>
                    <a:pt x="1079" y="18669"/>
                  </a:lnTo>
                  <a:lnTo>
                    <a:pt x="1079" y="10351"/>
                  </a:lnTo>
                  <a:lnTo>
                    <a:pt x="30569" y="10351"/>
                  </a:lnTo>
                  <a:lnTo>
                    <a:pt x="33782"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44" name="Shape 1283">
              <a:extLst>
                <a:ext uri="{FF2B5EF4-FFF2-40B4-BE49-F238E27FC236}">
                  <a16:creationId xmlns:a16="http://schemas.microsoft.com/office/drawing/2014/main" id="{2204FFCF-30EC-245C-B192-6DF607C3E0C4}"/>
                </a:ext>
              </a:extLst>
            </p:cNvPr>
            <p:cNvSpPr/>
            <p:nvPr/>
          </p:nvSpPr>
          <p:spPr>
            <a:xfrm>
              <a:off x="2236928" y="1130"/>
              <a:ext cx="43939" cy="26175"/>
            </a:xfrm>
            <a:custGeom>
              <a:avLst/>
              <a:gdLst/>
              <a:ahLst/>
              <a:cxnLst/>
              <a:rect l="0" t="0" r="0" b="0"/>
              <a:pathLst>
                <a:path w="43939" h="26175">
                  <a:moveTo>
                    <a:pt x="20955" y="0"/>
                  </a:moveTo>
                  <a:lnTo>
                    <a:pt x="28918" y="0"/>
                  </a:lnTo>
                  <a:cubicBezTo>
                    <a:pt x="30048" y="190"/>
                    <a:pt x="31153" y="572"/>
                    <a:pt x="31153" y="1435"/>
                  </a:cubicBezTo>
                  <a:cubicBezTo>
                    <a:pt x="31153" y="2006"/>
                    <a:pt x="30709" y="2565"/>
                    <a:pt x="30175" y="3099"/>
                  </a:cubicBezTo>
                  <a:lnTo>
                    <a:pt x="30175" y="9195"/>
                  </a:lnTo>
                  <a:lnTo>
                    <a:pt x="43939" y="9195"/>
                  </a:lnTo>
                  <a:lnTo>
                    <a:pt x="43939" y="17500"/>
                  </a:lnTo>
                  <a:lnTo>
                    <a:pt x="30175" y="17500"/>
                  </a:lnTo>
                  <a:lnTo>
                    <a:pt x="30175" y="26175"/>
                  </a:lnTo>
                  <a:lnTo>
                    <a:pt x="20955" y="26175"/>
                  </a:lnTo>
                  <a:lnTo>
                    <a:pt x="20955" y="17500"/>
                  </a:lnTo>
                  <a:lnTo>
                    <a:pt x="0" y="17500"/>
                  </a:lnTo>
                  <a:lnTo>
                    <a:pt x="0" y="9195"/>
                  </a:lnTo>
                  <a:lnTo>
                    <a:pt x="20955" y="9195"/>
                  </a:lnTo>
                  <a:lnTo>
                    <a:pt x="20955"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45" name="Shape 1284">
              <a:extLst>
                <a:ext uri="{FF2B5EF4-FFF2-40B4-BE49-F238E27FC236}">
                  <a16:creationId xmlns:a16="http://schemas.microsoft.com/office/drawing/2014/main" id="{E88A617A-CC0C-44A4-0FCD-33864598F536}"/>
                </a:ext>
              </a:extLst>
            </p:cNvPr>
            <p:cNvSpPr/>
            <p:nvPr/>
          </p:nvSpPr>
          <p:spPr>
            <a:xfrm>
              <a:off x="2280866" y="48183"/>
              <a:ext cx="24425" cy="33579"/>
            </a:xfrm>
            <a:custGeom>
              <a:avLst/>
              <a:gdLst/>
              <a:ahLst/>
              <a:cxnLst/>
              <a:rect l="0" t="0" r="0" b="0"/>
              <a:pathLst>
                <a:path w="24425" h="33579">
                  <a:moveTo>
                    <a:pt x="0" y="0"/>
                  </a:moveTo>
                  <a:lnTo>
                    <a:pt x="24425" y="0"/>
                  </a:lnTo>
                  <a:lnTo>
                    <a:pt x="24425" y="33579"/>
                  </a:lnTo>
                  <a:lnTo>
                    <a:pt x="15205" y="33579"/>
                  </a:lnTo>
                  <a:lnTo>
                    <a:pt x="15205" y="30213"/>
                  </a:lnTo>
                  <a:lnTo>
                    <a:pt x="0" y="30213"/>
                  </a:lnTo>
                  <a:lnTo>
                    <a:pt x="0" y="21910"/>
                  </a:lnTo>
                  <a:lnTo>
                    <a:pt x="15199" y="21910"/>
                  </a:lnTo>
                  <a:lnTo>
                    <a:pt x="15199" y="8306"/>
                  </a:lnTo>
                  <a:lnTo>
                    <a:pt x="0" y="8306"/>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46" name="Shape 72393">
              <a:extLst>
                <a:ext uri="{FF2B5EF4-FFF2-40B4-BE49-F238E27FC236}">
                  <a16:creationId xmlns:a16="http://schemas.microsoft.com/office/drawing/2014/main" id="{56C2693D-FD69-A70D-75C6-4E6794BE4490}"/>
                </a:ext>
              </a:extLst>
            </p:cNvPr>
            <p:cNvSpPr/>
            <p:nvPr/>
          </p:nvSpPr>
          <p:spPr>
            <a:xfrm>
              <a:off x="2280866" y="31890"/>
              <a:ext cx="35411" cy="9144"/>
            </a:xfrm>
            <a:custGeom>
              <a:avLst/>
              <a:gdLst/>
              <a:ahLst/>
              <a:cxnLst/>
              <a:rect l="0" t="0" r="0" b="0"/>
              <a:pathLst>
                <a:path w="35411" h="9144">
                  <a:moveTo>
                    <a:pt x="0" y="0"/>
                  </a:moveTo>
                  <a:lnTo>
                    <a:pt x="35411" y="0"/>
                  </a:lnTo>
                  <a:lnTo>
                    <a:pt x="35411"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47" name="Shape 1286">
              <a:extLst>
                <a:ext uri="{FF2B5EF4-FFF2-40B4-BE49-F238E27FC236}">
                  <a16:creationId xmlns:a16="http://schemas.microsoft.com/office/drawing/2014/main" id="{1805590B-43C0-B014-1FCF-7A38CA40AF2A}"/>
                </a:ext>
              </a:extLst>
            </p:cNvPr>
            <p:cNvSpPr/>
            <p:nvPr/>
          </p:nvSpPr>
          <p:spPr>
            <a:xfrm>
              <a:off x="2280866" y="1130"/>
              <a:ext cx="34331" cy="26175"/>
            </a:xfrm>
            <a:custGeom>
              <a:avLst/>
              <a:gdLst/>
              <a:ahLst/>
              <a:cxnLst/>
              <a:rect l="0" t="0" r="0" b="0"/>
              <a:pathLst>
                <a:path w="34331" h="26175">
                  <a:moveTo>
                    <a:pt x="4270" y="0"/>
                  </a:moveTo>
                  <a:lnTo>
                    <a:pt x="12246" y="0"/>
                  </a:lnTo>
                  <a:cubicBezTo>
                    <a:pt x="13351" y="190"/>
                    <a:pt x="14443" y="572"/>
                    <a:pt x="14443" y="1422"/>
                  </a:cubicBezTo>
                  <a:cubicBezTo>
                    <a:pt x="14443" y="1994"/>
                    <a:pt x="14024" y="2553"/>
                    <a:pt x="13440" y="3099"/>
                  </a:cubicBezTo>
                  <a:lnTo>
                    <a:pt x="13440" y="9195"/>
                  </a:lnTo>
                  <a:lnTo>
                    <a:pt x="34331" y="9195"/>
                  </a:lnTo>
                  <a:lnTo>
                    <a:pt x="34331" y="17500"/>
                  </a:lnTo>
                  <a:lnTo>
                    <a:pt x="13440" y="17500"/>
                  </a:lnTo>
                  <a:lnTo>
                    <a:pt x="13440" y="26175"/>
                  </a:lnTo>
                  <a:lnTo>
                    <a:pt x="4270" y="26175"/>
                  </a:lnTo>
                  <a:lnTo>
                    <a:pt x="4270" y="17500"/>
                  </a:lnTo>
                  <a:lnTo>
                    <a:pt x="0" y="17500"/>
                  </a:lnTo>
                  <a:lnTo>
                    <a:pt x="0" y="9195"/>
                  </a:lnTo>
                  <a:lnTo>
                    <a:pt x="4270" y="9195"/>
                  </a:lnTo>
                  <a:lnTo>
                    <a:pt x="427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48" name="Shape 1287">
              <a:extLst>
                <a:ext uri="{FF2B5EF4-FFF2-40B4-BE49-F238E27FC236}">
                  <a16:creationId xmlns:a16="http://schemas.microsoft.com/office/drawing/2014/main" id="{AF9AB306-1E89-FC7B-B3F4-CCBCBE863465}"/>
                </a:ext>
              </a:extLst>
            </p:cNvPr>
            <p:cNvSpPr/>
            <p:nvPr/>
          </p:nvSpPr>
          <p:spPr>
            <a:xfrm>
              <a:off x="2329701" y="30137"/>
              <a:ext cx="32637" cy="30950"/>
            </a:xfrm>
            <a:custGeom>
              <a:avLst/>
              <a:gdLst/>
              <a:ahLst/>
              <a:cxnLst/>
              <a:rect l="0" t="0" r="0" b="0"/>
              <a:pathLst>
                <a:path w="32637" h="30950">
                  <a:moveTo>
                    <a:pt x="15621" y="0"/>
                  </a:moveTo>
                  <a:lnTo>
                    <a:pt x="32637" y="0"/>
                  </a:lnTo>
                  <a:lnTo>
                    <a:pt x="32637" y="8318"/>
                  </a:lnTo>
                  <a:lnTo>
                    <a:pt x="24867" y="8318"/>
                  </a:lnTo>
                  <a:lnTo>
                    <a:pt x="24867" y="22644"/>
                  </a:lnTo>
                  <a:lnTo>
                    <a:pt x="32637" y="22644"/>
                  </a:lnTo>
                  <a:lnTo>
                    <a:pt x="32637" y="30950"/>
                  </a:lnTo>
                  <a:lnTo>
                    <a:pt x="0" y="30950"/>
                  </a:lnTo>
                  <a:lnTo>
                    <a:pt x="0" y="22632"/>
                  </a:lnTo>
                  <a:lnTo>
                    <a:pt x="15621" y="22632"/>
                  </a:lnTo>
                  <a:lnTo>
                    <a:pt x="15621"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49" name="Shape 1288">
              <a:extLst>
                <a:ext uri="{FF2B5EF4-FFF2-40B4-BE49-F238E27FC236}">
                  <a16:creationId xmlns:a16="http://schemas.microsoft.com/office/drawing/2014/main" id="{F294B5AD-C7F7-721C-5860-2B9208BB43D0}"/>
                </a:ext>
              </a:extLst>
            </p:cNvPr>
            <p:cNvSpPr/>
            <p:nvPr/>
          </p:nvSpPr>
          <p:spPr>
            <a:xfrm>
              <a:off x="2329358" y="0"/>
              <a:ext cx="32980" cy="38989"/>
            </a:xfrm>
            <a:custGeom>
              <a:avLst/>
              <a:gdLst/>
              <a:ahLst/>
              <a:cxnLst/>
              <a:rect l="0" t="0" r="0" b="0"/>
              <a:pathLst>
                <a:path w="32980" h="38989">
                  <a:moveTo>
                    <a:pt x="19952" y="0"/>
                  </a:moveTo>
                  <a:lnTo>
                    <a:pt x="29540" y="2680"/>
                  </a:lnTo>
                  <a:cubicBezTo>
                    <a:pt x="29921" y="3238"/>
                    <a:pt x="30201" y="3797"/>
                    <a:pt x="30201" y="4305"/>
                  </a:cubicBezTo>
                  <a:cubicBezTo>
                    <a:pt x="30201" y="5118"/>
                    <a:pt x="29401" y="5524"/>
                    <a:pt x="28461" y="5677"/>
                  </a:cubicBezTo>
                  <a:lnTo>
                    <a:pt x="25934" y="11417"/>
                  </a:lnTo>
                  <a:lnTo>
                    <a:pt x="32980" y="11417"/>
                  </a:lnTo>
                  <a:lnTo>
                    <a:pt x="32980" y="19685"/>
                  </a:lnTo>
                  <a:lnTo>
                    <a:pt x="23051" y="19685"/>
                  </a:lnTo>
                  <a:cubicBezTo>
                    <a:pt x="18682" y="27241"/>
                    <a:pt x="12802" y="33744"/>
                    <a:pt x="5715" y="38989"/>
                  </a:cubicBezTo>
                  <a:lnTo>
                    <a:pt x="0" y="31737"/>
                  </a:lnTo>
                  <a:lnTo>
                    <a:pt x="0" y="31724"/>
                  </a:lnTo>
                  <a:cubicBezTo>
                    <a:pt x="9982" y="24333"/>
                    <a:pt x="16574" y="13119"/>
                    <a:pt x="19952"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0" name="Shape 1289">
              <a:extLst>
                <a:ext uri="{FF2B5EF4-FFF2-40B4-BE49-F238E27FC236}">
                  <a16:creationId xmlns:a16="http://schemas.microsoft.com/office/drawing/2014/main" id="{CC1E6C2E-F3F3-ECEF-312E-D1E9C1CADD4B}"/>
                </a:ext>
              </a:extLst>
            </p:cNvPr>
            <p:cNvSpPr/>
            <p:nvPr/>
          </p:nvSpPr>
          <p:spPr>
            <a:xfrm>
              <a:off x="2362338" y="11417"/>
              <a:ext cx="46700" cy="70726"/>
            </a:xfrm>
            <a:custGeom>
              <a:avLst/>
              <a:gdLst/>
              <a:ahLst/>
              <a:cxnLst/>
              <a:rect l="0" t="0" r="0" b="0"/>
              <a:pathLst>
                <a:path w="46700" h="70726">
                  <a:moveTo>
                    <a:pt x="0" y="0"/>
                  </a:moveTo>
                  <a:lnTo>
                    <a:pt x="42801" y="0"/>
                  </a:lnTo>
                  <a:lnTo>
                    <a:pt x="42801" y="8268"/>
                  </a:lnTo>
                  <a:lnTo>
                    <a:pt x="16982" y="8268"/>
                  </a:lnTo>
                  <a:lnTo>
                    <a:pt x="16982" y="18720"/>
                  </a:lnTo>
                  <a:lnTo>
                    <a:pt x="38217" y="18720"/>
                  </a:lnTo>
                  <a:lnTo>
                    <a:pt x="38217" y="27038"/>
                  </a:lnTo>
                  <a:lnTo>
                    <a:pt x="16982" y="27038"/>
                  </a:lnTo>
                  <a:lnTo>
                    <a:pt x="16982" y="41351"/>
                  </a:lnTo>
                  <a:lnTo>
                    <a:pt x="46700" y="41351"/>
                  </a:lnTo>
                  <a:lnTo>
                    <a:pt x="46700" y="49670"/>
                  </a:lnTo>
                  <a:lnTo>
                    <a:pt x="16982" y="49670"/>
                  </a:lnTo>
                  <a:lnTo>
                    <a:pt x="16982" y="70726"/>
                  </a:lnTo>
                  <a:lnTo>
                    <a:pt x="7762" y="70726"/>
                  </a:lnTo>
                  <a:lnTo>
                    <a:pt x="7762" y="49670"/>
                  </a:lnTo>
                  <a:lnTo>
                    <a:pt x="0" y="49670"/>
                  </a:lnTo>
                  <a:lnTo>
                    <a:pt x="0" y="41364"/>
                  </a:lnTo>
                  <a:lnTo>
                    <a:pt x="7770" y="41364"/>
                  </a:lnTo>
                  <a:lnTo>
                    <a:pt x="7770" y="27038"/>
                  </a:lnTo>
                  <a:lnTo>
                    <a:pt x="7762" y="27038"/>
                  </a:lnTo>
                  <a:lnTo>
                    <a:pt x="0" y="27038"/>
                  </a:lnTo>
                  <a:lnTo>
                    <a:pt x="0" y="18720"/>
                  </a:lnTo>
                  <a:lnTo>
                    <a:pt x="7762" y="18720"/>
                  </a:lnTo>
                  <a:lnTo>
                    <a:pt x="7762" y="8268"/>
                  </a:lnTo>
                  <a:lnTo>
                    <a:pt x="0" y="8268"/>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1" name="Shape 1290">
              <a:extLst>
                <a:ext uri="{FF2B5EF4-FFF2-40B4-BE49-F238E27FC236}">
                  <a16:creationId xmlns:a16="http://schemas.microsoft.com/office/drawing/2014/main" id="{D0C920F2-E1EE-7EFB-61E8-9F6305755C24}"/>
                </a:ext>
              </a:extLst>
            </p:cNvPr>
            <p:cNvSpPr/>
            <p:nvPr/>
          </p:nvSpPr>
          <p:spPr>
            <a:xfrm>
              <a:off x="2419554" y="927"/>
              <a:ext cx="25118" cy="81013"/>
            </a:xfrm>
            <a:custGeom>
              <a:avLst/>
              <a:gdLst/>
              <a:ahLst/>
              <a:cxnLst/>
              <a:rect l="0" t="0" r="0" b="0"/>
              <a:pathLst>
                <a:path w="25118" h="81013">
                  <a:moveTo>
                    <a:pt x="10909" y="0"/>
                  </a:moveTo>
                  <a:lnTo>
                    <a:pt x="17945" y="0"/>
                  </a:lnTo>
                  <a:cubicBezTo>
                    <a:pt x="19190" y="190"/>
                    <a:pt x="20536" y="508"/>
                    <a:pt x="20536" y="1384"/>
                  </a:cubicBezTo>
                  <a:cubicBezTo>
                    <a:pt x="20536" y="2006"/>
                    <a:pt x="19901" y="2603"/>
                    <a:pt x="19190" y="3162"/>
                  </a:cubicBezTo>
                  <a:lnTo>
                    <a:pt x="19190" y="12040"/>
                  </a:lnTo>
                  <a:lnTo>
                    <a:pt x="25118" y="12040"/>
                  </a:lnTo>
                  <a:lnTo>
                    <a:pt x="25118" y="19431"/>
                  </a:lnTo>
                  <a:lnTo>
                    <a:pt x="19190" y="19431"/>
                  </a:lnTo>
                  <a:lnTo>
                    <a:pt x="19190" y="24078"/>
                  </a:lnTo>
                  <a:lnTo>
                    <a:pt x="25118" y="24078"/>
                  </a:lnTo>
                  <a:lnTo>
                    <a:pt x="25118" y="31445"/>
                  </a:lnTo>
                  <a:lnTo>
                    <a:pt x="19190" y="31445"/>
                  </a:lnTo>
                  <a:lnTo>
                    <a:pt x="19190" y="36424"/>
                  </a:lnTo>
                  <a:lnTo>
                    <a:pt x="25118" y="36424"/>
                  </a:lnTo>
                  <a:lnTo>
                    <a:pt x="25118" y="43815"/>
                  </a:lnTo>
                  <a:lnTo>
                    <a:pt x="19190" y="43815"/>
                  </a:lnTo>
                  <a:lnTo>
                    <a:pt x="19190" y="49525"/>
                  </a:lnTo>
                  <a:lnTo>
                    <a:pt x="25118" y="49525"/>
                  </a:lnTo>
                  <a:lnTo>
                    <a:pt x="25118" y="56909"/>
                  </a:lnTo>
                  <a:lnTo>
                    <a:pt x="16446" y="56909"/>
                  </a:lnTo>
                  <a:lnTo>
                    <a:pt x="23012" y="61163"/>
                  </a:lnTo>
                  <a:cubicBezTo>
                    <a:pt x="23597" y="61747"/>
                    <a:pt x="24041" y="62357"/>
                    <a:pt x="24041" y="62941"/>
                  </a:cubicBezTo>
                  <a:cubicBezTo>
                    <a:pt x="24041" y="63855"/>
                    <a:pt x="22860" y="64186"/>
                    <a:pt x="21666" y="64326"/>
                  </a:cubicBezTo>
                  <a:cubicBezTo>
                    <a:pt x="17945" y="70383"/>
                    <a:pt x="13348" y="75946"/>
                    <a:pt x="8026" y="81013"/>
                  </a:cubicBezTo>
                  <a:lnTo>
                    <a:pt x="1054" y="74181"/>
                  </a:lnTo>
                  <a:lnTo>
                    <a:pt x="1079" y="74168"/>
                  </a:lnTo>
                  <a:cubicBezTo>
                    <a:pt x="6617" y="69469"/>
                    <a:pt x="11417" y="63602"/>
                    <a:pt x="15532" y="56909"/>
                  </a:cubicBezTo>
                  <a:lnTo>
                    <a:pt x="0" y="56909"/>
                  </a:lnTo>
                  <a:lnTo>
                    <a:pt x="0" y="49517"/>
                  </a:lnTo>
                  <a:lnTo>
                    <a:pt x="10909" y="49517"/>
                  </a:lnTo>
                  <a:lnTo>
                    <a:pt x="10909" y="19431"/>
                  </a:lnTo>
                  <a:lnTo>
                    <a:pt x="2134" y="19431"/>
                  </a:lnTo>
                  <a:lnTo>
                    <a:pt x="2134" y="12040"/>
                  </a:lnTo>
                  <a:lnTo>
                    <a:pt x="10909" y="12040"/>
                  </a:lnTo>
                  <a:lnTo>
                    <a:pt x="10909"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2" name="Shape 1291">
              <a:extLst>
                <a:ext uri="{FF2B5EF4-FFF2-40B4-BE49-F238E27FC236}">
                  <a16:creationId xmlns:a16="http://schemas.microsoft.com/office/drawing/2014/main" id="{DA413FC2-85C4-BF49-C635-0E5757F3CF48}"/>
                </a:ext>
              </a:extLst>
            </p:cNvPr>
            <p:cNvSpPr/>
            <p:nvPr/>
          </p:nvSpPr>
          <p:spPr>
            <a:xfrm>
              <a:off x="2482533" y="73088"/>
              <a:ext cx="1319" cy="9678"/>
            </a:xfrm>
            <a:custGeom>
              <a:avLst/>
              <a:gdLst/>
              <a:ahLst/>
              <a:cxnLst/>
              <a:rect l="0" t="0" r="0" b="0"/>
              <a:pathLst>
                <a:path w="1319" h="9678">
                  <a:moveTo>
                    <a:pt x="0" y="0"/>
                  </a:moveTo>
                  <a:lnTo>
                    <a:pt x="1319" y="0"/>
                  </a:lnTo>
                  <a:lnTo>
                    <a:pt x="1319" y="9678"/>
                  </a:lnTo>
                  <a:lnTo>
                    <a:pt x="775" y="9678"/>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3" name="Shape 1292">
              <a:extLst>
                <a:ext uri="{FF2B5EF4-FFF2-40B4-BE49-F238E27FC236}">
                  <a16:creationId xmlns:a16="http://schemas.microsoft.com/office/drawing/2014/main" id="{CD669BDD-6B3C-2685-DEC2-71276588CE3B}"/>
                </a:ext>
              </a:extLst>
            </p:cNvPr>
            <p:cNvSpPr/>
            <p:nvPr/>
          </p:nvSpPr>
          <p:spPr>
            <a:xfrm>
              <a:off x="2444671" y="927"/>
              <a:ext cx="39180" cy="82423"/>
            </a:xfrm>
            <a:custGeom>
              <a:avLst/>
              <a:gdLst/>
              <a:ahLst/>
              <a:cxnLst/>
              <a:rect l="0" t="0" r="0" b="0"/>
              <a:pathLst>
                <a:path w="39180" h="82423">
                  <a:moveTo>
                    <a:pt x="5934" y="0"/>
                  </a:moveTo>
                  <a:lnTo>
                    <a:pt x="12957" y="0"/>
                  </a:lnTo>
                  <a:cubicBezTo>
                    <a:pt x="14239" y="190"/>
                    <a:pt x="15598" y="508"/>
                    <a:pt x="15598" y="1384"/>
                  </a:cubicBezTo>
                  <a:cubicBezTo>
                    <a:pt x="15598" y="2006"/>
                    <a:pt x="14963" y="2603"/>
                    <a:pt x="14239" y="3162"/>
                  </a:cubicBezTo>
                  <a:lnTo>
                    <a:pt x="14239" y="12040"/>
                  </a:lnTo>
                  <a:lnTo>
                    <a:pt x="23104" y="12040"/>
                  </a:lnTo>
                  <a:lnTo>
                    <a:pt x="23104" y="19431"/>
                  </a:lnTo>
                  <a:lnTo>
                    <a:pt x="14239" y="19431"/>
                  </a:lnTo>
                  <a:lnTo>
                    <a:pt x="14239" y="49517"/>
                  </a:lnTo>
                  <a:lnTo>
                    <a:pt x="24158" y="49517"/>
                  </a:lnTo>
                  <a:lnTo>
                    <a:pt x="24158" y="56413"/>
                  </a:lnTo>
                  <a:cubicBezTo>
                    <a:pt x="24615" y="54343"/>
                    <a:pt x="24831" y="52184"/>
                    <a:pt x="24831" y="50000"/>
                  </a:cubicBezTo>
                  <a:lnTo>
                    <a:pt x="24831" y="3530"/>
                  </a:lnTo>
                  <a:lnTo>
                    <a:pt x="39180" y="3530"/>
                  </a:lnTo>
                  <a:lnTo>
                    <a:pt x="39180" y="11849"/>
                  </a:lnTo>
                  <a:lnTo>
                    <a:pt x="34077" y="11849"/>
                  </a:lnTo>
                  <a:lnTo>
                    <a:pt x="34077" y="24079"/>
                  </a:lnTo>
                  <a:lnTo>
                    <a:pt x="39180" y="24079"/>
                  </a:lnTo>
                  <a:lnTo>
                    <a:pt x="39180" y="32347"/>
                  </a:lnTo>
                  <a:lnTo>
                    <a:pt x="34077" y="32347"/>
                  </a:lnTo>
                  <a:lnTo>
                    <a:pt x="34077" y="44197"/>
                  </a:lnTo>
                  <a:lnTo>
                    <a:pt x="39180" y="44197"/>
                  </a:lnTo>
                  <a:lnTo>
                    <a:pt x="39180" y="52514"/>
                  </a:lnTo>
                  <a:lnTo>
                    <a:pt x="34026" y="52514"/>
                  </a:lnTo>
                  <a:cubicBezTo>
                    <a:pt x="33911" y="54572"/>
                    <a:pt x="33861" y="55182"/>
                    <a:pt x="33569" y="56972"/>
                  </a:cubicBezTo>
                  <a:lnTo>
                    <a:pt x="32591" y="61226"/>
                  </a:lnTo>
                  <a:cubicBezTo>
                    <a:pt x="31994" y="63182"/>
                    <a:pt x="31943" y="63322"/>
                    <a:pt x="31054" y="65278"/>
                  </a:cubicBezTo>
                  <a:lnTo>
                    <a:pt x="28971" y="69113"/>
                  </a:lnTo>
                  <a:lnTo>
                    <a:pt x="26355" y="72758"/>
                  </a:lnTo>
                  <a:cubicBezTo>
                    <a:pt x="24933" y="74523"/>
                    <a:pt x="24806" y="74625"/>
                    <a:pt x="23218" y="76174"/>
                  </a:cubicBezTo>
                  <a:lnTo>
                    <a:pt x="19510" y="79400"/>
                  </a:lnTo>
                  <a:cubicBezTo>
                    <a:pt x="17871" y="80683"/>
                    <a:pt x="17313" y="81115"/>
                    <a:pt x="15268" y="82423"/>
                  </a:cubicBezTo>
                  <a:lnTo>
                    <a:pt x="9541" y="75501"/>
                  </a:lnTo>
                  <a:lnTo>
                    <a:pt x="9566" y="75489"/>
                  </a:lnTo>
                  <a:cubicBezTo>
                    <a:pt x="16868" y="70879"/>
                    <a:pt x="22190" y="64567"/>
                    <a:pt x="24031" y="56909"/>
                  </a:cubicBezTo>
                  <a:lnTo>
                    <a:pt x="7750" y="56909"/>
                  </a:lnTo>
                  <a:cubicBezTo>
                    <a:pt x="11954" y="60033"/>
                    <a:pt x="15649" y="63195"/>
                    <a:pt x="18481" y="66446"/>
                  </a:cubicBezTo>
                  <a:lnTo>
                    <a:pt x="11852" y="72860"/>
                  </a:lnTo>
                  <a:lnTo>
                    <a:pt x="11826" y="72847"/>
                  </a:lnTo>
                  <a:cubicBezTo>
                    <a:pt x="8511" y="69329"/>
                    <a:pt x="4930" y="65925"/>
                    <a:pt x="1057" y="62598"/>
                  </a:cubicBezTo>
                  <a:lnTo>
                    <a:pt x="6759" y="56909"/>
                  </a:lnTo>
                  <a:lnTo>
                    <a:pt x="0" y="56909"/>
                  </a:lnTo>
                  <a:lnTo>
                    <a:pt x="0" y="49525"/>
                  </a:lnTo>
                  <a:lnTo>
                    <a:pt x="5929" y="49525"/>
                  </a:lnTo>
                  <a:lnTo>
                    <a:pt x="5929" y="43815"/>
                  </a:lnTo>
                  <a:lnTo>
                    <a:pt x="0" y="43815"/>
                  </a:lnTo>
                  <a:lnTo>
                    <a:pt x="0" y="36424"/>
                  </a:lnTo>
                  <a:lnTo>
                    <a:pt x="5929" y="36424"/>
                  </a:lnTo>
                  <a:lnTo>
                    <a:pt x="5929" y="31445"/>
                  </a:lnTo>
                  <a:lnTo>
                    <a:pt x="0" y="31445"/>
                  </a:lnTo>
                  <a:lnTo>
                    <a:pt x="0" y="24078"/>
                  </a:lnTo>
                  <a:lnTo>
                    <a:pt x="5929" y="24078"/>
                  </a:lnTo>
                  <a:lnTo>
                    <a:pt x="5929" y="19431"/>
                  </a:lnTo>
                  <a:lnTo>
                    <a:pt x="0" y="19431"/>
                  </a:lnTo>
                  <a:lnTo>
                    <a:pt x="0" y="12040"/>
                  </a:lnTo>
                  <a:lnTo>
                    <a:pt x="5934" y="12040"/>
                  </a:lnTo>
                  <a:lnTo>
                    <a:pt x="5934"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4" name="Shape 1293">
              <a:extLst>
                <a:ext uri="{FF2B5EF4-FFF2-40B4-BE49-F238E27FC236}">
                  <a16:creationId xmlns:a16="http://schemas.microsoft.com/office/drawing/2014/main" id="{E08171E0-5D4F-8D03-E124-9F2CBC1449E0}"/>
                </a:ext>
              </a:extLst>
            </p:cNvPr>
            <p:cNvSpPr/>
            <p:nvPr/>
          </p:nvSpPr>
          <p:spPr>
            <a:xfrm>
              <a:off x="2483851" y="4457"/>
              <a:ext cx="14341" cy="78308"/>
            </a:xfrm>
            <a:custGeom>
              <a:avLst/>
              <a:gdLst/>
              <a:ahLst/>
              <a:cxnLst/>
              <a:rect l="0" t="0" r="0" b="0"/>
              <a:pathLst>
                <a:path w="14341" h="78308">
                  <a:moveTo>
                    <a:pt x="0" y="0"/>
                  </a:moveTo>
                  <a:lnTo>
                    <a:pt x="14341" y="0"/>
                  </a:lnTo>
                  <a:lnTo>
                    <a:pt x="14341" y="71234"/>
                  </a:lnTo>
                  <a:cubicBezTo>
                    <a:pt x="14341" y="73304"/>
                    <a:pt x="13553" y="75590"/>
                    <a:pt x="12690" y="76543"/>
                  </a:cubicBezTo>
                  <a:cubicBezTo>
                    <a:pt x="12385" y="76873"/>
                    <a:pt x="11229" y="77648"/>
                    <a:pt x="10632" y="77877"/>
                  </a:cubicBezTo>
                  <a:cubicBezTo>
                    <a:pt x="10391" y="77940"/>
                    <a:pt x="8626" y="78308"/>
                    <a:pt x="7737" y="78308"/>
                  </a:cubicBezTo>
                  <a:lnTo>
                    <a:pt x="0" y="78308"/>
                  </a:lnTo>
                  <a:lnTo>
                    <a:pt x="0" y="68631"/>
                  </a:lnTo>
                  <a:lnTo>
                    <a:pt x="4879" y="68631"/>
                  </a:lnTo>
                  <a:lnTo>
                    <a:pt x="5095" y="67691"/>
                  </a:lnTo>
                  <a:lnTo>
                    <a:pt x="5095" y="48984"/>
                  </a:lnTo>
                  <a:lnTo>
                    <a:pt x="0" y="48984"/>
                  </a:lnTo>
                  <a:lnTo>
                    <a:pt x="0" y="40667"/>
                  </a:lnTo>
                  <a:lnTo>
                    <a:pt x="5104" y="40667"/>
                  </a:lnTo>
                  <a:lnTo>
                    <a:pt x="5104" y="28816"/>
                  </a:lnTo>
                  <a:lnTo>
                    <a:pt x="5095" y="28816"/>
                  </a:lnTo>
                  <a:lnTo>
                    <a:pt x="0" y="28816"/>
                  </a:lnTo>
                  <a:lnTo>
                    <a:pt x="0" y="20548"/>
                  </a:lnTo>
                  <a:lnTo>
                    <a:pt x="5104" y="20548"/>
                  </a:lnTo>
                  <a:lnTo>
                    <a:pt x="5104" y="8318"/>
                  </a:lnTo>
                  <a:lnTo>
                    <a:pt x="5095" y="8318"/>
                  </a:lnTo>
                  <a:lnTo>
                    <a:pt x="0" y="8318"/>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5" name="Shape 1294">
              <a:extLst>
                <a:ext uri="{FF2B5EF4-FFF2-40B4-BE49-F238E27FC236}">
                  <a16:creationId xmlns:a16="http://schemas.microsoft.com/office/drawing/2014/main" id="{47012F27-D567-2648-C05E-79AFB4242C56}"/>
                </a:ext>
              </a:extLst>
            </p:cNvPr>
            <p:cNvSpPr/>
            <p:nvPr/>
          </p:nvSpPr>
          <p:spPr>
            <a:xfrm>
              <a:off x="216929" y="734593"/>
              <a:ext cx="608508" cy="68923"/>
            </a:xfrm>
            <a:custGeom>
              <a:avLst/>
              <a:gdLst/>
              <a:ahLst/>
              <a:cxnLst/>
              <a:rect l="0" t="0" r="0" b="0"/>
              <a:pathLst>
                <a:path w="608508" h="68923">
                  <a:moveTo>
                    <a:pt x="68935" y="0"/>
                  </a:moveTo>
                  <a:lnTo>
                    <a:pt x="68935" y="22962"/>
                  </a:lnTo>
                  <a:lnTo>
                    <a:pt x="539572" y="22962"/>
                  </a:lnTo>
                  <a:lnTo>
                    <a:pt x="539572" y="0"/>
                  </a:lnTo>
                  <a:lnTo>
                    <a:pt x="608508" y="34455"/>
                  </a:lnTo>
                  <a:lnTo>
                    <a:pt x="539572" y="68923"/>
                  </a:lnTo>
                  <a:lnTo>
                    <a:pt x="539572" y="45956"/>
                  </a:lnTo>
                  <a:lnTo>
                    <a:pt x="68935" y="45956"/>
                  </a:lnTo>
                  <a:lnTo>
                    <a:pt x="68935" y="68923"/>
                  </a:lnTo>
                  <a:lnTo>
                    <a:pt x="0" y="34455"/>
                  </a:lnTo>
                  <a:lnTo>
                    <a:pt x="68935"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6" name="Shape 1295">
              <a:extLst>
                <a:ext uri="{FF2B5EF4-FFF2-40B4-BE49-F238E27FC236}">
                  <a16:creationId xmlns:a16="http://schemas.microsoft.com/office/drawing/2014/main" id="{94EEEA19-6A2E-2393-A31C-AEF236F8AB35}"/>
                </a:ext>
              </a:extLst>
            </p:cNvPr>
            <p:cNvSpPr/>
            <p:nvPr/>
          </p:nvSpPr>
          <p:spPr>
            <a:xfrm>
              <a:off x="228829" y="846099"/>
              <a:ext cx="19763" cy="54572"/>
            </a:xfrm>
            <a:custGeom>
              <a:avLst/>
              <a:gdLst/>
              <a:ahLst/>
              <a:cxnLst/>
              <a:rect l="0" t="0" r="0" b="0"/>
              <a:pathLst>
                <a:path w="19763" h="54572">
                  <a:moveTo>
                    <a:pt x="6477" y="0"/>
                  </a:moveTo>
                  <a:lnTo>
                    <a:pt x="19763" y="0"/>
                  </a:lnTo>
                  <a:lnTo>
                    <a:pt x="19763" y="5969"/>
                  </a:lnTo>
                  <a:lnTo>
                    <a:pt x="12929" y="5969"/>
                  </a:lnTo>
                  <a:lnTo>
                    <a:pt x="12929" y="13640"/>
                  </a:lnTo>
                  <a:lnTo>
                    <a:pt x="19763" y="13640"/>
                  </a:lnTo>
                  <a:lnTo>
                    <a:pt x="19763" y="19622"/>
                  </a:lnTo>
                  <a:lnTo>
                    <a:pt x="12929" y="19622"/>
                  </a:lnTo>
                  <a:lnTo>
                    <a:pt x="12929" y="27635"/>
                  </a:lnTo>
                  <a:lnTo>
                    <a:pt x="19763" y="27635"/>
                  </a:lnTo>
                  <a:lnTo>
                    <a:pt x="19763" y="33604"/>
                  </a:lnTo>
                  <a:lnTo>
                    <a:pt x="12929" y="33604"/>
                  </a:lnTo>
                  <a:cubicBezTo>
                    <a:pt x="13145" y="42393"/>
                    <a:pt x="10275" y="49365"/>
                    <a:pt x="4293" y="54572"/>
                  </a:cubicBezTo>
                  <a:lnTo>
                    <a:pt x="0" y="48451"/>
                  </a:lnTo>
                  <a:cubicBezTo>
                    <a:pt x="4331" y="44666"/>
                    <a:pt x="6477" y="39027"/>
                    <a:pt x="6477" y="31598"/>
                  </a:cubicBezTo>
                  <a:lnTo>
                    <a:pt x="6477"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7" name="Shape 1296">
              <a:extLst>
                <a:ext uri="{FF2B5EF4-FFF2-40B4-BE49-F238E27FC236}">
                  <a16:creationId xmlns:a16="http://schemas.microsoft.com/office/drawing/2014/main" id="{D9BB6857-3DCE-2074-DB01-2F0982AC8BE1}"/>
                </a:ext>
              </a:extLst>
            </p:cNvPr>
            <p:cNvSpPr/>
            <p:nvPr/>
          </p:nvSpPr>
          <p:spPr>
            <a:xfrm>
              <a:off x="229172" y="817715"/>
              <a:ext cx="19420" cy="26226"/>
            </a:xfrm>
            <a:custGeom>
              <a:avLst/>
              <a:gdLst/>
              <a:ahLst/>
              <a:cxnLst/>
              <a:rect l="0" t="0" r="0" b="0"/>
              <a:pathLst>
                <a:path w="19420" h="26226">
                  <a:moveTo>
                    <a:pt x="14008" y="0"/>
                  </a:moveTo>
                  <a:lnTo>
                    <a:pt x="19420" y="643"/>
                  </a:lnTo>
                  <a:lnTo>
                    <a:pt x="19420" y="5747"/>
                  </a:lnTo>
                  <a:lnTo>
                    <a:pt x="17602" y="10058"/>
                  </a:lnTo>
                  <a:lnTo>
                    <a:pt x="19420" y="10058"/>
                  </a:lnTo>
                  <a:lnTo>
                    <a:pt x="19420" y="16027"/>
                  </a:lnTo>
                  <a:lnTo>
                    <a:pt x="14732" y="16027"/>
                  </a:lnTo>
                  <a:cubicBezTo>
                    <a:pt x="11862" y="20041"/>
                    <a:pt x="8522" y="23432"/>
                    <a:pt x="4686" y="26226"/>
                  </a:cubicBezTo>
                  <a:lnTo>
                    <a:pt x="0" y="20104"/>
                  </a:lnTo>
                  <a:cubicBezTo>
                    <a:pt x="6490" y="15342"/>
                    <a:pt x="11138" y="8649"/>
                    <a:pt x="14008"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8" name="Shape 1297">
              <a:extLst>
                <a:ext uri="{FF2B5EF4-FFF2-40B4-BE49-F238E27FC236}">
                  <a16:creationId xmlns:a16="http://schemas.microsoft.com/office/drawing/2014/main" id="{54911E90-1E2E-6AE3-4A37-AA88BF38A579}"/>
                </a:ext>
              </a:extLst>
            </p:cNvPr>
            <p:cNvSpPr/>
            <p:nvPr/>
          </p:nvSpPr>
          <p:spPr>
            <a:xfrm>
              <a:off x="248591" y="846099"/>
              <a:ext cx="13270" cy="54737"/>
            </a:xfrm>
            <a:custGeom>
              <a:avLst/>
              <a:gdLst/>
              <a:ahLst/>
              <a:cxnLst/>
              <a:rect l="0" t="0" r="0" b="0"/>
              <a:pathLst>
                <a:path w="13270" h="54737">
                  <a:moveTo>
                    <a:pt x="0" y="0"/>
                  </a:moveTo>
                  <a:lnTo>
                    <a:pt x="13270" y="0"/>
                  </a:lnTo>
                  <a:lnTo>
                    <a:pt x="13270" y="47739"/>
                  </a:lnTo>
                  <a:cubicBezTo>
                    <a:pt x="13270" y="52426"/>
                    <a:pt x="11708" y="54737"/>
                    <a:pt x="8584" y="54737"/>
                  </a:cubicBezTo>
                  <a:lnTo>
                    <a:pt x="1777" y="54737"/>
                  </a:lnTo>
                  <a:lnTo>
                    <a:pt x="684" y="47384"/>
                  </a:lnTo>
                  <a:lnTo>
                    <a:pt x="5371" y="47384"/>
                  </a:lnTo>
                  <a:cubicBezTo>
                    <a:pt x="6336" y="47384"/>
                    <a:pt x="6831" y="46787"/>
                    <a:pt x="6831" y="45581"/>
                  </a:cubicBezTo>
                  <a:lnTo>
                    <a:pt x="6831" y="33604"/>
                  </a:lnTo>
                  <a:lnTo>
                    <a:pt x="0" y="33604"/>
                  </a:lnTo>
                  <a:lnTo>
                    <a:pt x="0" y="27635"/>
                  </a:lnTo>
                  <a:lnTo>
                    <a:pt x="6831" y="27635"/>
                  </a:lnTo>
                  <a:lnTo>
                    <a:pt x="6834" y="27635"/>
                  </a:lnTo>
                  <a:lnTo>
                    <a:pt x="6834" y="19622"/>
                  </a:lnTo>
                  <a:lnTo>
                    <a:pt x="0" y="19622"/>
                  </a:lnTo>
                  <a:lnTo>
                    <a:pt x="0" y="13640"/>
                  </a:lnTo>
                  <a:lnTo>
                    <a:pt x="6831" y="13640"/>
                  </a:lnTo>
                  <a:lnTo>
                    <a:pt x="6834" y="13640"/>
                  </a:lnTo>
                  <a:lnTo>
                    <a:pt x="6834" y="5969"/>
                  </a:lnTo>
                  <a:lnTo>
                    <a:pt x="0" y="5969"/>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59" name="Shape 1298">
              <a:extLst>
                <a:ext uri="{FF2B5EF4-FFF2-40B4-BE49-F238E27FC236}">
                  <a16:creationId xmlns:a16="http://schemas.microsoft.com/office/drawing/2014/main" id="{1226809B-0357-D0CE-133A-D19EB1D65265}"/>
                </a:ext>
              </a:extLst>
            </p:cNvPr>
            <p:cNvSpPr/>
            <p:nvPr/>
          </p:nvSpPr>
          <p:spPr>
            <a:xfrm>
              <a:off x="264351" y="843940"/>
              <a:ext cx="41313" cy="55677"/>
            </a:xfrm>
            <a:custGeom>
              <a:avLst/>
              <a:gdLst/>
              <a:ahLst/>
              <a:cxnLst/>
              <a:rect l="0" t="0" r="0" b="0"/>
              <a:pathLst>
                <a:path w="41313" h="55677">
                  <a:moveTo>
                    <a:pt x="15291" y="0"/>
                  </a:moveTo>
                  <a:lnTo>
                    <a:pt x="22276" y="0"/>
                  </a:lnTo>
                  <a:cubicBezTo>
                    <a:pt x="24193" y="254"/>
                    <a:pt x="24308" y="978"/>
                    <a:pt x="22644" y="2159"/>
                  </a:cubicBezTo>
                  <a:lnTo>
                    <a:pt x="22644" y="11493"/>
                  </a:lnTo>
                  <a:lnTo>
                    <a:pt x="41313" y="11493"/>
                  </a:lnTo>
                  <a:lnTo>
                    <a:pt x="40602" y="43091"/>
                  </a:lnTo>
                  <a:cubicBezTo>
                    <a:pt x="40361" y="51486"/>
                    <a:pt x="37605" y="55677"/>
                    <a:pt x="32322" y="55677"/>
                  </a:cubicBezTo>
                  <a:lnTo>
                    <a:pt x="23368" y="55677"/>
                  </a:lnTo>
                  <a:lnTo>
                    <a:pt x="22644" y="47396"/>
                  </a:lnTo>
                  <a:lnTo>
                    <a:pt x="29832" y="47396"/>
                  </a:lnTo>
                  <a:cubicBezTo>
                    <a:pt x="32245" y="47422"/>
                    <a:pt x="33414" y="45999"/>
                    <a:pt x="33414" y="43091"/>
                  </a:cubicBezTo>
                  <a:lnTo>
                    <a:pt x="34125" y="18847"/>
                  </a:lnTo>
                  <a:lnTo>
                    <a:pt x="22276" y="18847"/>
                  </a:lnTo>
                  <a:cubicBezTo>
                    <a:pt x="22035" y="36081"/>
                    <a:pt x="15583" y="48120"/>
                    <a:pt x="2883" y="54927"/>
                  </a:cubicBezTo>
                  <a:lnTo>
                    <a:pt x="0" y="47396"/>
                  </a:lnTo>
                  <a:cubicBezTo>
                    <a:pt x="9716" y="42494"/>
                    <a:pt x="14821" y="32982"/>
                    <a:pt x="15291" y="18847"/>
                  </a:cubicBezTo>
                  <a:lnTo>
                    <a:pt x="2540" y="18847"/>
                  </a:lnTo>
                  <a:lnTo>
                    <a:pt x="2540" y="11493"/>
                  </a:lnTo>
                  <a:lnTo>
                    <a:pt x="15291" y="11493"/>
                  </a:lnTo>
                  <a:lnTo>
                    <a:pt x="15291"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0" name="Shape 1299">
              <a:extLst>
                <a:ext uri="{FF2B5EF4-FFF2-40B4-BE49-F238E27FC236}">
                  <a16:creationId xmlns:a16="http://schemas.microsoft.com/office/drawing/2014/main" id="{0CC328C8-03AC-B57F-8EC7-1B2EE4B3892B}"/>
                </a:ext>
              </a:extLst>
            </p:cNvPr>
            <p:cNvSpPr/>
            <p:nvPr/>
          </p:nvSpPr>
          <p:spPr>
            <a:xfrm>
              <a:off x="248591" y="818357"/>
              <a:ext cx="3212" cy="5105"/>
            </a:xfrm>
            <a:custGeom>
              <a:avLst/>
              <a:gdLst/>
              <a:ahLst/>
              <a:cxnLst/>
              <a:rect l="0" t="0" r="0" b="0"/>
              <a:pathLst>
                <a:path w="3212" h="5105">
                  <a:moveTo>
                    <a:pt x="0" y="0"/>
                  </a:moveTo>
                  <a:lnTo>
                    <a:pt x="684" y="81"/>
                  </a:lnTo>
                  <a:cubicBezTo>
                    <a:pt x="3097" y="361"/>
                    <a:pt x="3212" y="1199"/>
                    <a:pt x="1053" y="2608"/>
                  </a:cubicBezTo>
                  <a:lnTo>
                    <a:pt x="0" y="5105"/>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1" name="Shape 1300">
              <a:extLst>
                <a:ext uri="{FF2B5EF4-FFF2-40B4-BE49-F238E27FC236}">
                  <a16:creationId xmlns:a16="http://schemas.microsoft.com/office/drawing/2014/main" id="{FBBEA60A-1401-E6D9-3A30-E2ADFE13469F}"/>
                </a:ext>
              </a:extLst>
            </p:cNvPr>
            <p:cNvSpPr/>
            <p:nvPr/>
          </p:nvSpPr>
          <p:spPr>
            <a:xfrm>
              <a:off x="248591" y="817715"/>
              <a:ext cx="60666" cy="26568"/>
            </a:xfrm>
            <a:custGeom>
              <a:avLst/>
              <a:gdLst/>
              <a:ahLst/>
              <a:cxnLst/>
              <a:rect l="0" t="0" r="0" b="0"/>
              <a:pathLst>
                <a:path w="60666" h="26568">
                  <a:moveTo>
                    <a:pt x="27253" y="0"/>
                  </a:moveTo>
                  <a:lnTo>
                    <a:pt x="33374" y="381"/>
                  </a:lnTo>
                  <a:cubicBezTo>
                    <a:pt x="35787" y="635"/>
                    <a:pt x="35889" y="1473"/>
                    <a:pt x="33717" y="2870"/>
                  </a:cubicBezTo>
                  <a:cubicBezTo>
                    <a:pt x="33260" y="5283"/>
                    <a:pt x="32663" y="7696"/>
                    <a:pt x="31939" y="10058"/>
                  </a:cubicBezTo>
                  <a:lnTo>
                    <a:pt x="60666" y="10058"/>
                  </a:lnTo>
                  <a:lnTo>
                    <a:pt x="60666" y="16027"/>
                  </a:lnTo>
                  <a:lnTo>
                    <a:pt x="45210" y="16027"/>
                  </a:lnTo>
                  <a:cubicBezTo>
                    <a:pt x="46646" y="18390"/>
                    <a:pt x="47738" y="20828"/>
                    <a:pt x="48449" y="23355"/>
                  </a:cubicBezTo>
                  <a:lnTo>
                    <a:pt x="41273" y="25146"/>
                  </a:lnTo>
                  <a:cubicBezTo>
                    <a:pt x="40550" y="22835"/>
                    <a:pt x="39241" y="19799"/>
                    <a:pt x="37311" y="16027"/>
                  </a:cubicBezTo>
                  <a:lnTo>
                    <a:pt x="29793" y="16027"/>
                  </a:lnTo>
                  <a:cubicBezTo>
                    <a:pt x="28573" y="19101"/>
                    <a:pt x="26199" y="22606"/>
                    <a:pt x="22604" y="26568"/>
                  </a:cubicBezTo>
                  <a:lnTo>
                    <a:pt x="17575" y="21552"/>
                  </a:lnTo>
                  <a:lnTo>
                    <a:pt x="20056" y="16027"/>
                  </a:lnTo>
                  <a:lnTo>
                    <a:pt x="8584" y="16027"/>
                  </a:lnTo>
                  <a:cubicBezTo>
                    <a:pt x="9562" y="17919"/>
                    <a:pt x="10616" y="20371"/>
                    <a:pt x="11822" y="23355"/>
                  </a:cubicBezTo>
                  <a:lnTo>
                    <a:pt x="4278" y="25857"/>
                  </a:lnTo>
                  <a:cubicBezTo>
                    <a:pt x="3326" y="22161"/>
                    <a:pt x="2259" y="18885"/>
                    <a:pt x="1053" y="16027"/>
                  </a:cubicBezTo>
                  <a:lnTo>
                    <a:pt x="0" y="16027"/>
                  </a:lnTo>
                  <a:lnTo>
                    <a:pt x="0" y="10058"/>
                  </a:lnTo>
                  <a:lnTo>
                    <a:pt x="21157" y="10058"/>
                  </a:lnTo>
                  <a:lnTo>
                    <a:pt x="21157" y="13576"/>
                  </a:lnTo>
                  <a:lnTo>
                    <a:pt x="27253"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2" name="Shape 1301">
              <a:extLst>
                <a:ext uri="{FF2B5EF4-FFF2-40B4-BE49-F238E27FC236}">
                  <a16:creationId xmlns:a16="http://schemas.microsoft.com/office/drawing/2014/main" id="{9C3BA240-DD1A-9D96-ADB3-CA1D46B18E82}"/>
                </a:ext>
              </a:extLst>
            </p:cNvPr>
            <p:cNvSpPr/>
            <p:nvPr/>
          </p:nvSpPr>
          <p:spPr>
            <a:xfrm>
              <a:off x="343815" y="885101"/>
              <a:ext cx="26822" cy="15087"/>
            </a:xfrm>
            <a:custGeom>
              <a:avLst/>
              <a:gdLst/>
              <a:ahLst/>
              <a:cxnLst/>
              <a:rect l="0" t="0" r="0" b="0"/>
              <a:pathLst>
                <a:path w="26822" h="15087">
                  <a:moveTo>
                    <a:pt x="21539" y="0"/>
                  </a:moveTo>
                  <a:lnTo>
                    <a:pt x="25845" y="5753"/>
                  </a:lnTo>
                  <a:cubicBezTo>
                    <a:pt x="26822" y="7176"/>
                    <a:pt x="26226" y="7671"/>
                    <a:pt x="24066" y="7176"/>
                  </a:cubicBezTo>
                  <a:cubicBezTo>
                    <a:pt x="18085" y="10325"/>
                    <a:pt x="11138" y="12954"/>
                    <a:pt x="3239" y="15087"/>
                  </a:cubicBezTo>
                  <a:lnTo>
                    <a:pt x="0" y="7900"/>
                  </a:lnTo>
                  <a:cubicBezTo>
                    <a:pt x="7925" y="6261"/>
                    <a:pt x="15100" y="3620"/>
                    <a:pt x="21539"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3" name="Shape 1302">
              <a:extLst>
                <a:ext uri="{FF2B5EF4-FFF2-40B4-BE49-F238E27FC236}">
                  <a16:creationId xmlns:a16="http://schemas.microsoft.com/office/drawing/2014/main" id="{4C82BABD-72BB-3D1F-F695-1C361F72CB70}"/>
                </a:ext>
              </a:extLst>
            </p:cNvPr>
            <p:cNvSpPr/>
            <p:nvPr/>
          </p:nvSpPr>
          <p:spPr>
            <a:xfrm>
              <a:off x="351536" y="842391"/>
              <a:ext cx="23251" cy="41504"/>
            </a:xfrm>
            <a:custGeom>
              <a:avLst/>
              <a:gdLst/>
              <a:ahLst/>
              <a:cxnLst/>
              <a:rect l="0" t="0" r="0" b="0"/>
              <a:pathLst>
                <a:path w="23251" h="41504">
                  <a:moveTo>
                    <a:pt x="0" y="0"/>
                  </a:moveTo>
                  <a:lnTo>
                    <a:pt x="23251" y="0"/>
                  </a:lnTo>
                  <a:lnTo>
                    <a:pt x="23251" y="5976"/>
                  </a:lnTo>
                  <a:lnTo>
                    <a:pt x="7353" y="5976"/>
                  </a:lnTo>
                  <a:lnTo>
                    <a:pt x="7353" y="11836"/>
                  </a:lnTo>
                  <a:lnTo>
                    <a:pt x="23251" y="11836"/>
                  </a:lnTo>
                  <a:lnTo>
                    <a:pt x="23251" y="17814"/>
                  </a:lnTo>
                  <a:lnTo>
                    <a:pt x="7353" y="17814"/>
                  </a:lnTo>
                  <a:lnTo>
                    <a:pt x="7353" y="23698"/>
                  </a:lnTo>
                  <a:lnTo>
                    <a:pt x="23251" y="23698"/>
                  </a:lnTo>
                  <a:lnTo>
                    <a:pt x="23251" y="29669"/>
                  </a:lnTo>
                  <a:lnTo>
                    <a:pt x="7353" y="29669"/>
                  </a:lnTo>
                  <a:lnTo>
                    <a:pt x="7353" y="35535"/>
                  </a:lnTo>
                  <a:lnTo>
                    <a:pt x="23251" y="35535"/>
                  </a:lnTo>
                  <a:lnTo>
                    <a:pt x="23251" y="41504"/>
                  </a:lnTo>
                  <a:lnTo>
                    <a:pt x="0" y="41504"/>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4" name="Shape 1303">
              <a:extLst>
                <a:ext uri="{FF2B5EF4-FFF2-40B4-BE49-F238E27FC236}">
                  <a16:creationId xmlns:a16="http://schemas.microsoft.com/office/drawing/2014/main" id="{B52AD213-00A0-C786-C89D-48E4BA258725}"/>
                </a:ext>
              </a:extLst>
            </p:cNvPr>
            <p:cNvSpPr/>
            <p:nvPr/>
          </p:nvSpPr>
          <p:spPr>
            <a:xfrm>
              <a:off x="356415" y="819748"/>
              <a:ext cx="18371" cy="18566"/>
            </a:xfrm>
            <a:custGeom>
              <a:avLst/>
              <a:gdLst/>
              <a:ahLst/>
              <a:cxnLst/>
              <a:rect l="0" t="0" r="0" b="0"/>
              <a:pathLst>
                <a:path w="18371" h="18566">
                  <a:moveTo>
                    <a:pt x="0" y="0"/>
                  </a:moveTo>
                  <a:lnTo>
                    <a:pt x="18371" y="0"/>
                  </a:lnTo>
                  <a:lnTo>
                    <a:pt x="18371" y="5987"/>
                  </a:lnTo>
                  <a:lnTo>
                    <a:pt x="6436" y="5987"/>
                  </a:lnTo>
                  <a:lnTo>
                    <a:pt x="6436" y="12585"/>
                  </a:lnTo>
                  <a:lnTo>
                    <a:pt x="18371" y="12585"/>
                  </a:lnTo>
                  <a:lnTo>
                    <a:pt x="18371" y="18566"/>
                  </a:lnTo>
                  <a:lnTo>
                    <a:pt x="0" y="18566"/>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5" name="Shape 1304">
              <a:extLst>
                <a:ext uri="{FF2B5EF4-FFF2-40B4-BE49-F238E27FC236}">
                  <a16:creationId xmlns:a16="http://schemas.microsoft.com/office/drawing/2014/main" id="{36E4F295-110F-AE23-C11D-BB1EE27F8703}"/>
                </a:ext>
              </a:extLst>
            </p:cNvPr>
            <p:cNvSpPr/>
            <p:nvPr/>
          </p:nvSpPr>
          <p:spPr>
            <a:xfrm>
              <a:off x="319774" y="817601"/>
              <a:ext cx="29782" cy="83477"/>
            </a:xfrm>
            <a:custGeom>
              <a:avLst/>
              <a:gdLst/>
              <a:ahLst/>
              <a:cxnLst/>
              <a:rect l="0" t="0" r="0" b="0"/>
              <a:pathLst>
                <a:path w="29782" h="83477">
                  <a:moveTo>
                    <a:pt x="13081" y="0"/>
                  </a:moveTo>
                  <a:lnTo>
                    <a:pt x="20104" y="0"/>
                  </a:lnTo>
                  <a:cubicBezTo>
                    <a:pt x="22022" y="292"/>
                    <a:pt x="22136" y="1003"/>
                    <a:pt x="20447" y="2146"/>
                  </a:cubicBezTo>
                  <a:lnTo>
                    <a:pt x="20447" y="18669"/>
                  </a:lnTo>
                  <a:lnTo>
                    <a:pt x="29439" y="18669"/>
                  </a:lnTo>
                  <a:lnTo>
                    <a:pt x="29439" y="26035"/>
                  </a:lnTo>
                  <a:lnTo>
                    <a:pt x="20447" y="26035"/>
                  </a:lnTo>
                  <a:lnTo>
                    <a:pt x="20447" y="41313"/>
                  </a:lnTo>
                  <a:lnTo>
                    <a:pt x="28715" y="38773"/>
                  </a:lnTo>
                  <a:lnTo>
                    <a:pt x="29782" y="45238"/>
                  </a:lnTo>
                  <a:lnTo>
                    <a:pt x="20447" y="48489"/>
                  </a:lnTo>
                  <a:lnTo>
                    <a:pt x="20447" y="77216"/>
                  </a:lnTo>
                  <a:cubicBezTo>
                    <a:pt x="20447" y="81407"/>
                    <a:pt x="18542" y="83477"/>
                    <a:pt x="14694" y="83477"/>
                  </a:cubicBezTo>
                  <a:lnTo>
                    <a:pt x="7887" y="83477"/>
                  </a:lnTo>
                  <a:lnTo>
                    <a:pt x="6464" y="76111"/>
                  </a:lnTo>
                  <a:lnTo>
                    <a:pt x="11836" y="76111"/>
                  </a:lnTo>
                  <a:cubicBezTo>
                    <a:pt x="12687" y="76111"/>
                    <a:pt x="13081" y="75667"/>
                    <a:pt x="13081" y="74676"/>
                  </a:cubicBezTo>
                  <a:lnTo>
                    <a:pt x="13081" y="50990"/>
                  </a:lnTo>
                  <a:lnTo>
                    <a:pt x="3924" y="54242"/>
                  </a:lnTo>
                  <a:cubicBezTo>
                    <a:pt x="3696" y="56185"/>
                    <a:pt x="3124" y="56655"/>
                    <a:pt x="2146" y="55664"/>
                  </a:cubicBezTo>
                  <a:lnTo>
                    <a:pt x="0" y="47041"/>
                  </a:lnTo>
                  <a:lnTo>
                    <a:pt x="13081" y="43459"/>
                  </a:lnTo>
                  <a:lnTo>
                    <a:pt x="13081" y="26035"/>
                  </a:lnTo>
                  <a:lnTo>
                    <a:pt x="2489" y="26035"/>
                  </a:lnTo>
                  <a:lnTo>
                    <a:pt x="2489" y="18669"/>
                  </a:lnTo>
                  <a:lnTo>
                    <a:pt x="13081" y="18669"/>
                  </a:lnTo>
                  <a:lnTo>
                    <a:pt x="13081"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6" name="Shape 1305">
              <a:extLst>
                <a:ext uri="{FF2B5EF4-FFF2-40B4-BE49-F238E27FC236}">
                  <a16:creationId xmlns:a16="http://schemas.microsoft.com/office/drawing/2014/main" id="{EFA5C94D-EC74-1522-EA45-77B460E13F6D}"/>
                </a:ext>
              </a:extLst>
            </p:cNvPr>
            <p:cNvSpPr/>
            <p:nvPr/>
          </p:nvSpPr>
          <p:spPr>
            <a:xfrm>
              <a:off x="377939" y="885101"/>
              <a:ext cx="24041" cy="15811"/>
            </a:xfrm>
            <a:custGeom>
              <a:avLst/>
              <a:gdLst/>
              <a:ahLst/>
              <a:cxnLst/>
              <a:rect l="0" t="0" r="0" b="0"/>
              <a:pathLst>
                <a:path w="24041" h="15811">
                  <a:moveTo>
                    <a:pt x="3925" y="0"/>
                  </a:moveTo>
                  <a:cubicBezTo>
                    <a:pt x="10427" y="3620"/>
                    <a:pt x="17107" y="6490"/>
                    <a:pt x="24041" y="8611"/>
                  </a:cubicBezTo>
                  <a:lnTo>
                    <a:pt x="20447" y="15811"/>
                  </a:lnTo>
                  <a:cubicBezTo>
                    <a:pt x="13272" y="13195"/>
                    <a:pt x="6464" y="9830"/>
                    <a:pt x="0" y="5753"/>
                  </a:cubicBezTo>
                  <a:lnTo>
                    <a:pt x="3925"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7" name="Shape 1306">
              <a:extLst>
                <a:ext uri="{FF2B5EF4-FFF2-40B4-BE49-F238E27FC236}">
                  <a16:creationId xmlns:a16="http://schemas.microsoft.com/office/drawing/2014/main" id="{8B6DB393-9456-1490-77A8-39125A50CF30}"/>
                </a:ext>
              </a:extLst>
            </p:cNvPr>
            <p:cNvSpPr/>
            <p:nvPr/>
          </p:nvSpPr>
          <p:spPr>
            <a:xfrm>
              <a:off x="374787" y="842391"/>
              <a:ext cx="23253" cy="41504"/>
            </a:xfrm>
            <a:custGeom>
              <a:avLst/>
              <a:gdLst/>
              <a:ahLst/>
              <a:cxnLst/>
              <a:rect l="0" t="0" r="0" b="0"/>
              <a:pathLst>
                <a:path w="23253" h="41504">
                  <a:moveTo>
                    <a:pt x="0" y="0"/>
                  </a:moveTo>
                  <a:lnTo>
                    <a:pt x="23253" y="0"/>
                  </a:lnTo>
                  <a:lnTo>
                    <a:pt x="23253" y="41504"/>
                  </a:lnTo>
                  <a:lnTo>
                    <a:pt x="0" y="41504"/>
                  </a:lnTo>
                  <a:lnTo>
                    <a:pt x="0" y="35535"/>
                  </a:lnTo>
                  <a:lnTo>
                    <a:pt x="15897" y="35535"/>
                  </a:lnTo>
                  <a:lnTo>
                    <a:pt x="15897" y="29669"/>
                  </a:lnTo>
                  <a:lnTo>
                    <a:pt x="0" y="29669"/>
                  </a:lnTo>
                  <a:lnTo>
                    <a:pt x="0" y="23698"/>
                  </a:lnTo>
                  <a:lnTo>
                    <a:pt x="15897" y="23698"/>
                  </a:lnTo>
                  <a:lnTo>
                    <a:pt x="15897" y="17814"/>
                  </a:lnTo>
                  <a:lnTo>
                    <a:pt x="0" y="17814"/>
                  </a:lnTo>
                  <a:lnTo>
                    <a:pt x="0" y="11836"/>
                  </a:lnTo>
                  <a:lnTo>
                    <a:pt x="15897" y="11836"/>
                  </a:lnTo>
                  <a:lnTo>
                    <a:pt x="15897" y="5976"/>
                  </a:lnTo>
                  <a:lnTo>
                    <a:pt x="0" y="5976"/>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8" name="Shape 1307">
              <a:extLst>
                <a:ext uri="{FF2B5EF4-FFF2-40B4-BE49-F238E27FC236}">
                  <a16:creationId xmlns:a16="http://schemas.microsoft.com/office/drawing/2014/main" id="{6218CB65-0F4E-BF02-F5D0-724564A7DABD}"/>
                </a:ext>
              </a:extLst>
            </p:cNvPr>
            <p:cNvSpPr/>
            <p:nvPr/>
          </p:nvSpPr>
          <p:spPr>
            <a:xfrm>
              <a:off x="374787" y="819748"/>
              <a:ext cx="18228" cy="18566"/>
            </a:xfrm>
            <a:custGeom>
              <a:avLst/>
              <a:gdLst/>
              <a:ahLst/>
              <a:cxnLst/>
              <a:rect l="0" t="0" r="0" b="0"/>
              <a:pathLst>
                <a:path w="18228" h="18566">
                  <a:moveTo>
                    <a:pt x="0" y="0"/>
                  </a:moveTo>
                  <a:lnTo>
                    <a:pt x="18228" y="0"/>
                  </a:lnTo>
                  <a:lnTo>
                    <a:pt x="18228" y="18566"/>
                  </a:lnTo>
                  <a:lnTo>
                    <a:pt x="0" y="18566"/>
                  </a:lnTo>
                  <a:lnTo>
                    <a:pt x="0" y="12585"/>
                  </a:lnTo>
                  <a:lnTo>
                    <a:pt x="11789" y="12585"/>
                  </a:lnTo>
                  <a:lnTo>
                    <a:pt x="11791" y="12585"/>
                  </a:lnTo>
                  <a:lnTo>
                    <a:pt x="11791" y="5987"/>
                  </a:lnTo>
                  <a:lnTo>
                    <a:pt x="0" y="5987"/>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69" name="Shape 1308">
              <a:extLst>
                <a:ext uri="{FF2B5EF4-FFF2-40B4-BE49-F238E27FC236}">
                  <a16:creationId xmlns:a16="http://schemas.microsoft.com/office/drawing/2014/main" id="{2F369470-73D4-E90F-2195-ADAD62F1B555}"/>
                </a:ext>
              </a:extLst>
            </p:cNvPr>
            <p:cNvSpPr/>
            <p:nvPr/>
          </p:nvSpPr>
          <p:spPr>
            <a:xfrm>
              <a:off x="449923" y="886668"/>
              <a:ext cx="13293" cy="14816"/>
            </a:xfrm>
            <a:custGeom>
              <a:avLst/>
              <a:gdLst/>
              <a:ahLst/>
              <a:cxnLst/>
              <a:rect l="0" t="0" r="0" b="0"/>
              <a:pathLst>
                <a:path w="13293" h="14816">
                  <a:moveTo>
                    <a:pt x="13293" y="0"/>
                  </a:moveTo>
                  <a:lnTo>
                    <a:pt x="13293" y="8536"/>
                  </a:lnTo>
                  <a:lnTo>
                    <a:pt x="3963" y="14816"/>
                  </a:lnTo>
                  <a:lnTo>
                    <a:pt x="0" y="7971"/>
                  </a:lnTo>
                  <a:lnTo>
                    <a:pt x="13293"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0" name="Shape 1309">
              <a:extLst>
                <a:ext uri="{FF2B5EF4-FFF2-40B4-BE49-F238E27FC236}">
                  <a16:creationId xmlns:a16="http://schemas.microsoft.com/office/drawing/2014/main" id="{B5828F41-7A53-0F14-33E5-067EF649B6FF}"/>
                </a:ext>
              </a:extLst>
            </p:cNvPr>
            <p:cNvSpPr/>
            <p:nvPr/>
          </p:nvSpPr>
          <p:spPr>
            <a:xfrm>
              <a:off x="431965" y="860539"/>
              <a:ext cx="31250" cy="35192"/>
            </a:xfrm>
            <a:custGeom>
              <a:avLst/>
              <a:gdLst/>
              <a:ahLst/>
              <a:cxnLst/>
              <a:rect l="0" t="0" r="0" b="0"/>
              <a:pathLst>
                <a:path w="31250" h="35192">
                  <a:moveTo>
                    <a:pt x="711" y="0"/>
                  </a:moveTo>
                  <a:lnTo>
                    <a:pt x="31250" y="0"/>
                  </a:lnTo>
                  <a:lnTo>
                    <a:pt x="31250" y="5981"/>
                  </a:lnTo>
                  <a:lnTo>
                    <a:pt x="24422" y="5981"/>
                  </a:lnTo>
                  <a:lnTo>
                    <a:pt x="21196" y="9677"/>
                  </a:lnTo>
                  <a:lnTo>
                    <a:pt x="31250" y="9677"/>
                  </a:lnTo>
                  <a:lnTo>
                    <a:pt x="31250" y="15659"/>
                  </a:lnTo>
                  <a:lnTo>
                    <a:pt x="30874" y="15659"/>
                  </a:lnTo>
                  <a:cubicBezTo>
                    <a:pt x="25629" y="25628"/>
                    <a:pt x="17006" y="32118"/>
                    <a:pt x="5030" y="35192"/>
                  </a:cubicBezTo>
                  <a:lnTo>
                    <a:pt x="2870" y="28016"/>
                  </a:lnTo>
                  <a:cubicBezTo>
                    <a:pt x="11494" y="26162"/>
                    <a:pt x="18212" y="22034"/>
                    <a:pt x="22975" y="15659"/>
                  </a:cubicBezTo>
                  <a:lnTo>
                    <a:pt x="15799" y="15659"/>
                  </a:lnTo>
                  <a:cubicBezTo>
                    <a:pt x="12700" y="18478"/>
                    <a:pt x="8268" y="20929"/>
                    <a:pt x="2527" y="22987"/>
                  </a:cubicBezTo>
                  <a:lnTo>
                    <a:pt x="0" y="16523"/>
                  </a:lnTo>
                  <a:cubicBezTo>
                    <a:pt x="5995" y="14681"/>
                    <a:pt x="11252" y="11150"/>
                    <a:pt x="15799" y="5981"/>
                  </a:cubicBezTo>
                  <a:lnTo>
                    <a:pt x="711" y="5981"/>
                  </a:lnTo>
                  <a:lnTo>
                    <a:pt x="711"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1" name="Shape 1310">
              <a:extLst>
                <a:ext uri="{FF2B5EF4-FFF2-40B4-BE49-F238E27FC236}">
                  <a16:creationId xmlns:a16="http://schemas.microsoft.com/office/drawing/2014/main" id="{66CCBC9B-1E6E-39A1-EC5C-52D77961B9A9}"/>
                </a:ext>
              </a:extLst>
            </p:cNvPr>
            <p:cNvSpPr/>
            <p:nvPr/>
          </p:nvSpPr>
          <p:spPr>
            <a:xfrm>
              <a:off x="430187" y="817448"/>
              <a:ext cx="33028" cy="39078"/>
            </a:xfrm>
            <a:custGeom>
              <a:avLst/>
              <a:gdLst/>
              <a:ahLst/>
              <a:cxnLst/>
              <a:rect l="0" t="0" r="0" b="0"/>
              <a:pathLst>
                <a:path w="33028" h="39078">
                  <a:moveTo>
                    <a:pt x="16866" y="0"/>
                  </a:moveTo>
                  <a:lnTo>
                    <a:pt x="23698" y="2515"/>
                  </a:lnTo>
                  <a:cubicBezTo>
                    <a:pt x="24663" y="3480"/>
                    <a:pt x="24295" y="4102"/>
                    <a:pt x="22593" y="4318"/>
                  </a:cubicBezTo>
                  <a:lnTo>
                    <a:pt x="21171" y="7188"/>
                  </a:lnTo>
                  <a:lnTo>
                    <a:pt x="33028" y="7188"/>
                  </a:lnTo>
                  <a:lnTo>
                    <a:pt x="33028" y="13157"/>
                  </a:lnTo>
                  <a:lnTo>
                    <a:pt x="17958" y="13157"/>
                  </a:lnTo>
                  <a:lnTo>
                    <a:pt x="15087" y="16866"/>
                  </a:lnTo>
                  <a:lnTo>
                    <a:pt x="33028" y="16866"/>
                  </a:lnTo>
                  <a:lnTo>
                    <a:pt x="33028" y="21463"/>
                  </a:lnTo>
                  <a:lnTo>
                    <a:pt x="19736" y="21463"/>
                  </a:lnTo>
                  <a:lnTo>
                    <a:pt x="19727" y="21463"/>
                  </a:lnTo>
                  <a:lnTo>
                    <a:pt x="19727" y="25481"/>
                  </a:lnTo>
                  <a:lnTo>
                    <a:pt x="33028" y="25481"/>
                  </a:lnTo>
                  <a:lnTo>
                    <a:pt x="33028" y="30073"/>
                  </a:lnTo>
                  <a:lnTo>
                    <a:pt x="19727" y="30073"/>
                  </a:lnTo>
                  <a:lnTo>
                    <a:pt x="19727" y="34483"/>
                  </a:lnTo>
                  <a:lnTo>
                    <a:pt x="33028" y="34483"/>
                  </a:lnTo>
                  <a:lnTo>
                    <a:pt x="33028" y="39078"/>
                  </a:lnTo>
                  <a:lnTo>
                    <a:pt x="13297" y="39078"/>
                  </a:lnTo>
                  <a:lnTo>
                    <a:pt x="13297" y="19037"/>
                  </a:lnTo>
                  <a:cubicBezTo>
                    <a:pt x="10313" y="22644"/>
                    <a:pt x="7176" y="25654"/>
                    <a:pt x="3937" y="28029"/>
                  </a:cubicBezTo>
                  <a:lnTo>
                    <a:pt x="0" y="21895"/>
                  </a:lnTo>
                  <a:cubicBezTo>
                    <a:pt x="7671" y="16675"/>
                    <a:pt x="13297" y="9372"/>
                    <a:pt x="16866"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2" name="Shape 1311">
              <a:extLst>
                <a:ext uri="{FF2B5EF4-FFF2-40B4-BE49-F238E27FC236}">
                  <a16:creationId xmlns:a16="http://schemas.microsoft.com/office/drawing/2014/main" id="{17CD1178-CFE3-3581-DA12-B9B24A452FC8}"/>
                </a:ext>
              </a:extLst>
            </p:cNvPr>
            <p:cNvSpPr/>
            <p:nvPr/>
          </p:nvSpPr>
          <p:spPr>
            <a:xfrm>
              <a:off x="410426" y="817448"/>
              <a:ext cx="25044" cy="83655"/>
            </a:xfrm>
            <a:custGeom>
              <a:avLst/>
              <a:gdLst/>
              <a:ahLst/>
              <a:cxnLst/>
              <a:rect l="0" t="0" r="0" b="0"/>
              <a:pathLst>
                <a:path w="25044" h="83655">
                  <a:moveTo>
                    <a:pt x="16167" y="0"/>
                  </a:moveTo>
                  <a:lnTo>
                    <a:pt x="24066" y="2870"/>
                  </a:lnTo>
                  <a:cubicBezTo>
                    <a:pt x="25044" y="3861"/>
                    <a:pt x="24676" y="4457"/>
                    <a:pt x="22974" y="4661"/>
                  </a:cubicBezTo>
                  <a:cubicBezTo>
                    <a:pt x="21539" y="10922"/>
                    <a:pt x="19266" y="17856"/>
                    <a:pt x="16167" y="25489"/>
                  </a:cubicBezTo>
                  <a:lnTo>
                    <a:pt x="18326" y="25857"/>
                  </a:lnTo>
                  <a:cubicBezTo>
                    <a:pt x="19050" y="26619"/>
                    <a:pt x="18821" y="27330"/>
                    <a:pt x="17602" y="28029"/>
                  </a:cubicBezTo>
                  <a:lnTo>
                    <a:pt x="17602" y="83655"/>
                  </a:lnTo>
                  <a:lnTo>
                    <a:pt x="10249" y="83655"/>
                  </a:lnTo>
                  <a:lnTo>
                    <a:pt x="10249" y="36246"/>
                  </a:lnTo>
                  <a:cubicBezTo>
                    <a:pt x="8636" y="38926"/>
                    <a:pt x="6782" y="41567"/>
                    <a:pt x="4686" y="44158"/>
                  </a:cubicBezTo>
                  <a:lnTo>
                    <a:pt x="0" y="38074"/>
                  </a:lnTo>
                  <a:cubicBezTo>
                    <a:pt x="7671" y="28270"/>
                    <a:pt x="13068" y="15583"/>
                    <a:pt x="16167"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3" name="Shape 1312">
              <a:extLst>
                <a:ext uri="{FF2B5EF4-FFF2-40B4-BE49-F238E27FC236}">
                  <a16:creationId xmlns:a16="http://schemas.microsoft.com/office/drawing/2014/main" id="{BB1A9F76-C6C9-B580-63F0-932A69D4B7E8}"/>
                </a:ext>
              </a:extLst>
            </p:cNvPr>
            <p:cNvSpPr/>
            <p:nvPr/>
          </p:nvSpPr>
          <p:spPr>
            <a:xfrm>
              <a:off x="463216" y="870217"/>
              <a:ext cx="27297" cy="30340"/>
            </a:xfrm>
            <a:custGeom>
              <a:avLst/>
              <a:gdLst/>
              <a:ahLst/>
              <a:cxnLst/>
              <a:rect l="0" t="0" r="0" b="0"/>
              <a:pathLst>
                <a:path w="27297" h="30340">
                  <a:moveTo>
                    <a:pt x="0" y="0"/>
                  </a:moveTo>
                  <a:lnTo>
                    <a:pt x="27297" y="0"/>
                  </a:lnTo>
                  <a:lnTo>
                    <a:pt x="25481" y="21933"/>
                  </a:lnTo>
                  <a:cubicBezTo>
                    <a:pt x="25023" y="27559"/>
                    <a:pt x="22763" y="30340"/>
                    <a:pt x="18673" y="30340"/>
                  </a:cubicBezTo>
                  <a:lnTo>
                    <a:pt x="10406" y="30340"/>
                  </a:lnTo>
                  <a:lnTo>
                    <a:pt x="9339" y="23000"/>
                  </a:lnTo>
                  <a:lnTo>
                    <a:pt x="15092" y="23000"/>
                  </a:lnTo>
                  <a:cubicBezTo>
                    <a:pt x="17238" y="23000"/>
                    <a:pt x="18445" y="22060"/>
                    <a:pt x="18673" y="20104"/>
                  </a:cubicBezTo>
                  <a:lnTo>
                    <a:pt x="20108" y="5981"/>
                  </a:lnTo>
                  <a:lnTo>
                    <a:pt x="15092" y="5981"/>
                  </a:lnTo>
                  <a:cubicBezTo>
                    <a:pt x="13174" y="11703"/>
                    <a:pt x="10187" y="16659"/>
                    <a:pt x="6119" y="20867"/>
                  </a:cubicBezTo>
                  <a:lnTo>
                    <a:pt x="0" y="24987"/>
                  </a:lnTo>
                  <a:lnTo>
                    <a:pt x="0" y="16451"/>
                  </a:lnTo>
                  <a:lnTo>
                    <a:pt x="273" y="16288"/>
                  </a:lnTo>
                  <a:cubicBezTo>
                    <a:pt x="3687" y="13214"/>
                    <a:pt x="5993" y="9779"/>
                    <a:pt x="7180" y="5981"/>
                  </a:cubicBezTo>
                  <a:lnTo>
                    <a:pt x="0" y="5981"/>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4" name="Shape 72394">
              <a:extLst>
                <a:ext uri="{FF2B5EF4-FFF2-40B4-BE49-F238E27FC236}">
                  <a16:creationId xmlns:a16="http://schemas.microsoft.com/office/drawing/2014/main" id="{D490EE45-3D2B-F4ED-6B79-708661D088CC}"/>
                </a:ext>
              </a:extLst>
            </p:cNvPr>
            <p:cNvSpPr/>
            <p:nvPr/>
          </p:nvSpPr>
          <p:spPr>
            <a:xfrm>
              <a:off x="463216" y="860539"/>
              <a:ext cx="30878" cy="9144"/>
            </a:xfrm>
            <a:custGeom>
              <a:avLst/>
              <a:gdLst/>
              <a:ahLst/>
              <a:cxnLst/>
              <a:rect l="0" t="0" r="0" b="0"/>
              <a:pathLst>
                <a:path w="30878" h="9144">
                  <a:moveTo>
                    <a:pt x="0" y="0"/>
                  </a:moveTo>
                  <a:lnTo>
                    <a:pt x="30878" y="0"/>
                  </a:lnTo>
                  <a:lnTo>
                    <a:pt x="30878"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5" name="Shape 1314">
              <a:extLst>
                <a:ext uri="{FF2B5EF4-FFF2-40B4-BE49-F238E27FC236}">
                  <a16:creationId xmlns:a16="http://schemas.microsoft.com/office/drawing/2014/main" id="{CF18210E-E66B-1947-4AD5-28016C9A486F}"/>
                </a:ext>
              </a:extLst>
            </p:cNvPr>
            <p:cNvSpPr/>
            <p:nvPr/>
          </p:nvSpPr>
          <p:spPr>
            <a:xfrm>
              <a:off x="463216" y="834314"/>
              <a:ext cx="19727" cy="22212"/>
            </a:xfrm>
            <a:custGeom>
              <a:avLst/>
              <a:gdLst/>
              <a:ahLst/>
              <a:cxnLst/>
              <a:rect l="0" t="0" r="0" b="0"/>
              <a:pathLst>
                <a:path w="19727" h="22212">
                  <a:moveTo>
                    <a:pt x="0" y="0"/>
                  </a:moveTo>
                  <a:lnTo>
                    <a:pt x="19727" y="0"/>
                  </a:lnTo>
                  <a:lnTo>
                    <a:pt x="19727" y="22212"/>
                  </a:lnTo>
                  <a:lnTo>
                    <a:pt x="0" y="22212"/>
                  </a:lnTo>
                  <a:lnTo>
                    <a:pt x="0" y="17618"/>
                  </a:lnTo>
                  <a:lnTo>
                    <a:pt x="13302" y="17618"/>
                  </a:lnTo>
                  <a:lnTo>
                    <a:pt x="13302" y="13208"/>
                  </a:lnTo>
                  <a:lnTo>
                    <a:pt x="0" y="13208"/>
                  </a:lnTo>
                  <a:lnTo>
                    <a:pt x="0" y="8616"/>
                  </a:lnTo>
                  <a:lnTo>
                    <a:pt x="13302" y="8616"/>
                  </a:lnTo>
                  <a:lnTo>
                    <a:pt x="13302" y="4597"/>
                  </a:lnTo>
                  <a:lnTo>
                    <a:pt x="0" y="4597"/>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6" name="Shape 72395">
              <a:extLst>
                <a:ext uri="{FF2B5EF4-FFF2-40B4-BE49-F238E27FC236}">
                  <a16:creationId xmlns:a16="http://schemas.microsoft.com/office/drawing/2014/main" id="{887C84DC-0A2D-1EB3-A88A-0E3F7C800613}"/>
                </a:ext>
              </a:extLst>
            </p:cNvPr>
            <p:cNvSpPr/>
            <p:nvPr/>
          </p:nvSpPr>
          <p:spPr>
            <a:xfrm>
              <a:off x="463216" y="824636"/>
              <a:ext cx="28732" cy="9144"/>
            </a:xfrm>
            <a:custGeom>
              <a:avLst/>
              <a:gdLst/>
              <a:ahLst/>
              <a:cxnLst/>
              <a:rect l="0" t="0" r="0" b="0"/>
              <a:pathLst>
                <a:path w="28732" h="9144">
                  <a:moveTo>
                    <a:pt x="0" y="0"/>
                  </a:moveTo>
                  <a:lnTo>
                    <a:pt x="28732" y="0"/>
                  </a:lnTo>
                  <a:lnTo>
                    <a:pt x="28732"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7" name="Shape 72396">
              <a:extLst>
                <a:ext uri="{FF2B5EF4-FFF2-40B4-BE49-F238E27FC236}">
                  <a16:creationId xmlns:a16="http://schemas.microsoft.com/office/drawing/2014/main" id="{1BE4B32B-31ED-F31B-93D1-E261D57ED1C3}"/>
                </a:ext>
              </a:extLst>
            </p:cNvPr>
            <p:cNvSpPr/>
            <p:nvPr/>
          </p:nvSpPr>
          <p:spPr>
            <a:xfrm>
              <a:off x="514579" y="851094"/>
              <a:ext cx="15429" cy="15465"/>
            </a:xfrm>
            <a:custGeom>
              <a:avLst/>
              <a:gdLst/>
              <a:ahLst/>
              <a:cxnLst/>
              <a:rect l="0" t="0" r="0" b="0"/>
              <a:pathLst>
                <a:path w="15429" h="15465">
                  <a:moveTo>
                    <a:pt x="0" y="0"/>
                  </a:moveTo>
                  <a:lnTo>
                    <a:pt x="15429" y="0"/>
                  </a:lnTo>
                  <a:lnTo>
                    <a:pt x="15429" y="15465"/>
                  </a:lnTo>
                  <a:lnTo>
                    <a:pt x="0" y="15465"/>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8" name="Shape 1317">
              <a:extLst>
                <a:ext uri="{FF2B5EF4-FFF2-40B4-BE49-F238E27FC236}">
                  <a16:creationId xmlns:a16="http://schemas.microsoft.com/office/drawing/2014/main" id="{7748EBC4-6B59-1725-3669-05B33C2C4DB1}"/>
                </a:ext>
              </a:extLst>
            </p:cNvPr>
            <p:cNvSpPr/>
            <p:nvPr/>
          </p:nvSpPr>
          <p:spPr>
            <a:xfrm>
              <a:off x="599605" y="847737"/>
              <a:ext cx="31598" cy="27661"/>
            </a:xfrm>
            <a:custGeom>
              <a:avLst/>
              <a:gdLst/>
              <a:ahLst/>
              <a:cxnLst/>
              <a:rect l="0" t="0" r="0" b="0"/>
              <a:pathLst>
                <a:path w="31598" h="27661">
                  <a:moveTo>
                    <a:pt x="5016" y="0"/>
                  </a:moveTo>
                  <a:cubicBezTo>
                    <a:pt x="14389" y="4826"/>
                    <a:pt x="23241" y="11748"/>
                    <a:pt x="31598" y="20828"/>
                  </a:cubicBezTo>
                  <a:lnTo>
                    <a:pt x="25133" y="27661"/>
                  </a:lnTo>
                  <a:cubicBezTo>
                    <a:pt x="17259" y="18822"/>
                    <a:pt x="8877" y="11748"/>
                    <a:pt x="0" y="6464"/>
                  </a:cubicBezTo>
                  <a:lnTo>
                    <a:pt x="5016"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79" name="Shape 1318">
              <a:extLst>
                <a:ext uri="{FF2B5EF4-FFF2-40B4-BE49-F238E27FC236}">
                  <a16:creationId xmlns:a16="http://schemas.microsoft.com/office/drawing/2014/main" id="{83CE3908-E9BA-2788-19CC-5ACB9ABDF755}"/>
                </a:ext>
              </a:extLst>
            </p:cNvPr>
            <p:cNvSpPr/>
            <p:nvPr/>
          </p:nvSpPr>
          <p:spPr>
            <a:xfrm>
              <a:off x="550774" y="825131"/>
              <a:ext cx="78651" cy="73584"/>
            </a:xfrm>
            <a:custGeom>
              <a:avLst/>
              <a:gdLst/>
              <a:ahLst/>
              <a:cxnLst/>
              <a:rect l="0" t="0" r="0" b="0"/>
              <a:pathLst>
                <a:path w="78651" h="73584">
                  <a:moveTo>
                    <a:pt x="3239" y="0"/>
                  </a:moveTo>
                  <a:lnTo>
                    <a:pt x="78651" y="0"/>
                  </a:lnTo>
                  <a:lnTo>
                    <a:pt x="78651" y="8255"/>
                  </a:lnTo>
                  <a:lnTo>
                    <a:pt x="47396" y="8255"/>
                  </a:lnTo>
                  <a:cubicBezTo>
                    <a:pt x="46698" y="10566"/>
                    <a:pt x="45606" y="12954"/>
                    <a:pt x="44183" y="15418"/>
                  </a:cubicBezTo>
                  <a:lnTo>
                    <a:pt x="44183" y="73584"/>
                  </a:lnTo>
                  <a:lnTo>
                    <a:pt x="35446" y="73584"/>
                  </a:lnTo>
                  <a:lnTo>
                    <a:pt x="35446" y="27623"/>
                  </a:lnTo>
                  <a:cubicBezTo>
                    <a:pt x="27432" y="37973"/>
                    <a:pt x="17285" y="45860"/>
                    <a:pt x="5029" y="51321"/>
                  </a:cubicBezTo>
                  <a:lnTo>
                    <a:pt x="0" y="43078"/>
                  </a:lnTo>
                  <a:cubicBezTo>
                    <a:pt x="17729" y="35763"/>
                    <a:pt x="30531" y="24156"/>
                    <a:pt x="38443" y="8255"/>
                  </a:cubicBezTo>
                  <a:lnTo>
                    <a:pt x="3239" y="8255"/>
                  </a:lnTo>
                  <a:lnTo>
                    <a:pt x="3239"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0" name="Shape 1319">
              <a:extLst>
                <a:ext uri="{FF2B5EF4-FFF2-40B4-BE49-F238E27FC236}">
                  <a16:creationId xmlns:a16="http://schemas.microsoft.com/office/drawing/2014/main" id="{A2321317-D3DB-8424-0CF3-80FC690FA5E5}"/>
                </a:ext>
              </a:extLst>
            </p:cNvPr>
            <p:cNvSpPr/>
            <p:nvPr/>
          </p:nvSpPr>
          <p:spPr>
            <a:xfrm>
              <a:off x="642468" y="866953"/>
              <a:ext cx="21882" cy="32195"/>
            </a:xfrm>
            <a:custGeom>
              <a:avLst/>
              <a:gdLst/>
              <a:ahLst/>
              <a:cxnLst/>
              <a:rect l="0" t="0" r="0" b="0"/>
              <a:pathLst>
                <a:path w="21882" h="32195">
                  <a:moveTo>
                    <a:pt x="15075" y="0"/>
                  </a:moveTo>
                  <a:lnTo>
                    <a:pt x="21882" y="4306"/>
                  </a:lnTo>
                  <a:cubicBezTo>
                    <a:pt x="16624" y="16320"/>
                    <a:pt x="12205" y="24930"/>
                    <a:pt x="8624" y="30163"/>
                  </a:cubicBezTo>
                  <a:cubicBezTo>
                    <a:pt x="9106" y="31598"/>
                    <a:pt x="8725" y="32195"/>
                    <a:pt x="7531" y="31953"/>
                  </a:cubicBezTo>
                  <a:lnTo>
                    <a:pt x="0" y="25857"/>
                  </a:lnTo>
                  <a:cubicBezTo>
                    <a:pt x="6223" y="17259"/>
                    <a:pt x="11265" y="8636"/>
                    <a:pt x="15075"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1" name="Shape 1320">
              <a:extLst>
                <a:ext uri="{FF2B5EF4-FFF2-40B4-BE49-F238E27FC236}">
                  <a16:creationId xmlns:a16="http://schemas.microsoft.com/office/drawing/2014/main" id="{DB49001F-A997-E0BB-882F-CF861D390D0C}"/>
                </a:ext>
              </a:extLst>
            </p:cNvPr>
            <p:cNvSpPr/>
            <p:nvPr/>
          </p:nvSpPr>
          <p:spPr>
            <a:xfrm>
              <a:off x="644627" y="842531"/>
              <a:ext cx="17221" cy="15799"/>
            </a:xfrm>
            <a:custGeom>
              <a:avLst/>
              <a:gdLst/>
              <a:ahLst/>
              <a:cxnLst/>
              <a:rect l="0" t="0" r="0" b="0"/>
              <a:pathLst>
                <a:path w="17221" h="15799">
                  <a:moveTo>
                    <a:pt x="4648" y="0"/>
                  </a:moveTo>
                  <a:cubicBezTo>
                    <a:pt x="8255" y="1956"/>
                    <a:pt x="12446" y="4826"/>
                    <a:pt x="17221" y="8623"/>
                  </a:cubicBezTo>
                  <a:lnTo>
                    <a:pt x="12547" y="15799"/>
                  </a:lnTo>
                  <a:cubicBezTo>
                    <a:pt x="7772" y="12230"/>
                    <a:pt x="3581" y="9233"/>
                    <a:pt x="0" y="6820"/>
                  </a:cubicBezTo>
                  <a:lnTo>
                    <a:pt x="4648"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2" name="Shape 1321">
              <a:extLst>
                <a:ext uri="{FF2B5EF4-FFF2-40B4-BE49-F238E27FC236}">
                  <a16:creationId xmlns:a16="http://schemas.microsoft.com/office/drawing/2014/main" id="{ED9A6CE3-513F-BCC8-63AE-88D92E03EFA4}"/>
                </a:ext>
              </a:extLst>
            </p:cNvPr>
            <p:cNvSpPr/>
            <p:nvPr/>
          </p:nvSpPr>
          <p:spPr>
            <a:xfrm>
              <a:off x="665074" y="822927"/>
              <a:ext cx="29181" cy="77059"/>
            </a:xfrm>
            <a:custGeom>
              <a:avLst/>
              <a:gdLst/>
              <a:ahLst/>
              <a:cxnLst/>
              <a:rect l="0" t="0" r="0" b="0"/>
              <a:pathLst>
                <a:path w="29181" h="77059">
                  <a:moveTo>
                    <a:pt x="29181" y="0"/>
                  </a:moveTo>
                  <a:lnTo>
                    <a:pt x="29181" y="50290"/>
                  </a:lnTo>
                  <a:lnTo>
                    <a:pt x="14732" y="50290"/>
                  </a:lnTo>
                  <a:lnTo>
                    <a:pt x="14732" y="66289"/>
                  </a:lnTo>
                  <a:lnTo>
                    <a:pt x="29181" y="66289"/>
                  </a:lnTo>
                  <a:lnTo>
                    <a:pt x="29181" y="73630"/>
                  </a:lnTo>
                  <a:lnTo>
                    <a:pt x="14732" y="73630"/>
                  </a:lnTo>
                  <a:lnTo>
                    <a:pt x="14732" y="77059"/>
                  </a:lnTo>
                  <a:lnTo>
                    <a:pt x="7379" y="77059"/>
                  </a:lnTo>
                  <a:lnTo>
                    <a:pt x="7379" y="42934"/>
                  </a:lnTo>
                  <a:lnTo>
                    <a:pt x="25324" y="42934"/>
                  </a:lnTo>
                  <a:lnTo>
                    <a:pt x="25324" y="29472"/>
                  </a:lnTo>
                  <a:lnTo>
                    <a:pt x="0" y="29472"/>
                  </a:lnTo>
                  <a:lnTo>
                    <a:pt x="0" y="22119"/>
                  </a:lnTo>
                  <a:lnTo>
                    <a:pt x="25324" y="22119"/>
                  </a:lnTo>
                  <a:lnTo>
                    <a:pt x="25324" y="8466"/>
                  </a:lnTo>
                  <a:cubicBezTo>
                    <a:pt x="17755" y="8987"/>
                    <a:pt x="10478" y="9584"/>
                    <a:pt x="3582" y="10282"/>
                  </a:cubicBezTo>
                  <a:lnTo>
                    <a:pt x="2146" y="3437"/>
                  </a:lnTo>
                  <a:lnTo>
                    <a:pt x="29181"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3" name="Shape 1322">
              <a:extLst>
                <a:ext uri="{FF2B5EF4-FFF2-40B4-BE49-F238E27FC236}">
                  <a16:creationId xmlns:a16="http://schemas.microsoft.com/office/drawing/2014/main" id="{88426FD0-2255-CE26-EEFA-618166437515}"/>
                </a:ext>
              </a:extLst>
            </p:cNvPr>
            <p:cNvSpPr/>
            <p:nvPr/>
          </p:nvSpPr>
          <p:spPr>
            <a:xfrm>
              <a:off x="647116" y="821347"/>
              <a:ext cx="17234" cy="16878"/>
            </a:xfrm>
            <a:custGeom>
              <a:avLst/>
              <a:gdLst/>
              <a:ahLst/>
              <a:cxnLst/>
              <a:rect l="0" t="0" r="0" b="0"/>
              <a:pathLst>
                <a:path w="17234" h="16878">
                  <a:moveTo>
                    <a:pt x="4674" y="0"/>
                  </a:moveTo>
                  <a:cubicBezTo>
                    <a:pt x="7557" y="1715"/>
                    <a:pt x="11748" y="4687"/>
                    <a:pt x="17234" y="8992"/>
                  </a:cubicBezTo>
                  <a:lnTo>
                    <a:pt x="12573" y="16878"/>
                  </a:lnTo>
                  <a:cubicBezTo>
                    <a:pt x="7328" y="12598"/>
                    <a:pt x="3124" y="9233"/>
                    <a:pt x="0" y="6820"/>
                  </a:cubicBezTo>
                  <a:lnTo>
                    <a:pt x="4674"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4" name="Shape 1323">
              <a:extLst>
                <a:ext uri="{FF2B5EF4-FFF2-40B4-BE49-F238E27FC236}">
                  <a16:creationId xmlns:a16="http://schemas.microsoft.com/office/drawing/2014/main" id="{BA33FE33-7BBE-1259-1B52-A862D469A2F4}"/>
                </a:ext>
              </a:extLst>
            </p:cNvPr>
            <p:cNvSpPr/>
            <p:nvPr/>
          </p:nvSpPr>
          <p:spPr>
            <a:xfrm>
              <a:off x="694255" y="820610"/>
              <a:ext cx="30078" cy="78296"/>
            </a:xfrm>
            <a:custGeom>
              <a:avLst/>
              <a:gdLst/>
              <a:ahLst/>
              <a:cxnLst/>
              <a:rect l="0" t="0" r="0" b="0"/>
              <a:pathLst>
                <a:path w="30078" h="78296">
                  <a:moveTo>
                    <a:pt x="18216" y="0"/>
                  </a:moveTo>
                  <a:lnTo>
                    <a:pt x="22521" y="6845"/>
                  </a:lnTo>
                  <a:cubicBezTo>
                    <a:pt x="23016" y="8318"/>
                    <a:pt x="22292" y="8534"/>
                    <a:pt x="20375" y="7557"/>
                  </a:cubicBezTo>
                  <a:cubicBezTo>
                    <a:pt x="14875" y="8534"/>
                    <a:pt x="9262" y="9373"/>
                    <a:pt x="3496" y="10058"/>
                  </a:cubicBezTo>
                  <a:lnTo>
                    <a:pt x="3496" y="24435"/>
                  </a:lnTo>
                  <a:lnTo>
                    <a:pt x="30078" y="24435"/>
                  </a:lnTo>
                  <a:lnTo>
                    <a:pt x="30078" y="31788"/>
                  </a:lnTo>
                  <a:lnTo>
                    <a:pt x="3496" y="31788"/>
                  </a:lnTo>
                  <a:lnTo>
                    <a:pt x="3496" y="45250"/>
                  </a:lnTo>
                  <a:lnTo>
                    <a:pt x="21810" y="45250"/>
                  </a:lnTo>
                  <a:lnTo>
                    <a:pt x="21810" y="78296"/>
                  </a:lnTo>
                  <a:lnTo>
                    <a:pt x="14456" y="78296"/>
                  </a:lnTo>
                  <a:lnTo>
                    <a:pt x="14456" y="75946"/>
                  </a:lnTo>
                  <a:lnTo>
                    <a:pt x="0" y="75946"/>
                  </a:lnTo>
                  <a:lnTo>
                    <a:pt x="0" y="68606"/>
                  </a:lnTo>
                  <a:lnTo>
                    <a:pt x="14449" y="68606"/>
                  </a:lnTo>
                  <a:lnTo>
                    <a:pt x="14449" y="52606"/>
                  </a:lnTo>
                  <a:lnTo>
                    <a:pt x="0" y="52606"/>
                  </a:lnTo>
                  <a:lnTo>
                    <a:pt x="0" y="2316"/>
                  </a:lnTo>
                  <a:lnTo>
                    <a:pt x="18216"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5" name="Shape 1324">
              <a:extLst>
                <a:ext uri="{FF2B5EF4-FFF2-40B4-BE49-F238E27FC236}">
                  <a16:creationId xmlns:a16="http://schemas.microsoft.com/office/drawing/2014/main" id="{A8B65D94-A03A-9BA9-977F-5A3A1F574654}"/>
                </a:ext>
              </a:extLst>
            </p:cNvPr>
            <p:cNvSpPr/>
            <p:nvPr/>
          </p:nvSpPr>
          <p:spPr>
            <a:xfrm>
              <a:off x="734899" y="887789"/>
              <a:ext cx="15635" cy="10799"/>
            </a:xfrm>
            <a:custGeom>
              <a:avLst/>
              <a:gdLst/>
              <a:ahLst/>
              <a:cxnLst/>
              <a:rect l="0" t="0" r="0" b="0"/>
              <a:pathLst>
                <a:path w="15635" h="10799">
                  <a:moveTo>
                    <a:pt x="15635" y="0"/>
                  </a:moveTo>
                  <a:lnTo>
                    <a:pt x="15635" y="6559"/>
                  </a:lnTo>
                  <a:lnTo>
                    <a:pt x="3949" y="8755"/>
                  </a:lnTo>
                  <a:cubicBezTo>
                    <a:pt x="3696" y="10418"/>
                    <a:pt x="3124" y="10799"/>
                    <a:pt x="2159" y="9809"/>
                  </a:cubicBezTo>
                  <a:lnTo>
                    <a:pt x="0" y="1910"/>
                  </a:lnTo>
                  <a:lnTo>
                    <a:pt x="15635"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6" name="Shape 72397">
              <a:extLst>
                <a:ext uri="{FF2B5EF4-FFF2-40B4-BE49-F238E27FC236}">
                  <a16:creationId xmlns:a16="http://schemas.microsoft.com/office/drawing/2014/main" id="{63246616-FE22-DD69-1C8E-CA970BAEC5CE}"/>
                </a:ext>
              </a:extLst>
            </p:cNvPr>
            <p:cNvSpPr/>
            <p:nvPr/>
          </p:nvSpPr>
          <p:spPr>
            <a:xfrm>
              <a:off x="738848" y="874992"/>
              <a:ext cx="11686" cy="9144"/>
            </a:xfrm>
            <a:custGeom>
              <a:avLst/>
              <a:gdLst/>
              <a:ahLst/>
              <a:cxnLst/>
              <a:rect l="0" t="0" r="0" b="0"/>
              <a:pathLst>
                <a:path w="11686" h="9144">
                  <a:moveTo>
                    <a:pt x="0" y="0"/>
                  </a:moveTo>
                  <a:lnTo>
                    <a:pt x="11686" y="0"/>
                  </a:lnTo>
                  <a:lnTo>
                    <a:pt x="11686"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7" name="Shape 1326">
              <a:extLst>
                <a:ext uri="{FF2B5EF4-FFF2-40B4-BE49-F238E27FC236}">
                  <a16:creationId xmlns:a16="http://schemas.microsoft.com/office/drawing/2014/main" id="{4B0B34C4-441A-144B-1E70-4C6127B0E755}"/>
                </a:ext>
              </a:extLst>
            </p:cNvPr>
            <p:cNvSpPr/>
            <p:nvPr/>
          </p:nvSpPr>
          <p:spPr>
            <a:xfrm>
              <a:off x="739242" y="844105"/>
              <a:ext cx="11292" cy="25768"/>
            </a:xfrm>
            <a:custGeom>
              <a:avLst/>
              <a:gdLst/>
              <a:ahLst/>
              <a:cxnLst/>
              <a:rect l="0" t="0" r="0" b="0"/>
              <a:pathLst>
                <a:path w="11292" h="25768">
                  <a:moveTo>
                    <a:pt x="0" y="0"/>
                  </a:moveTo>
                  <a:lnTo>
                    <a:pt x="11292" y="0"/>
                  </a:lnTo>
                  <a:lnTo>
                    <a:pt x="11292" y="4597"/>
                  </a:lnTo>
                  <a:lnTo>
                    <a:pt x="6443" y="4597"/>
                  </a:lnTo>
                  <a:lnTo>
                    <a:pt x="6443" y="10407"/>
                  </a:lnTo>
                  <a:lnTo>
                    <a:pt x="11292" y="10407"/>
                  </a:lnTo>
                  <a:lnTo>
                    <a:pt x="11292" y="15011"/>
                  </a:lnTo>
                  <a:lnTo>
                    <a:pt x="6443" y="15011"/>
                  </a:lnTo>
                  <a:lnTo>
                    <a:pt x="6443" y="21182"/>
                  </a:lnTo>
                  <a:lnTo>
                    <a:pt x="11292" y="21182"/>
                  </a:lnTo>
                  <a:lnTo>
                    <a:pt x="11292" y="25768"/>
                  </a:lnTo>
                  <a:lnTo>
                    <a:pt x="0" y="25768"/>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8" name="Shape 72398">
              <a:extLst>
                <a:ext uri="{FF2B5EF4-FFF2-40B4-BE49-F238E27FC236}">
                  <a16:creationId xmlns:a16="http://schemas.microsoft.com/office/drawing/2014/main" id="{D4CC1E4A-24C8-34EE-407C-1C9D4B981F50}"/>
                </a:ext>
              </a:extLst>
            </p:cNvPr>
            <p:cNvSpPr/>
            <p:nvPr/>
          </p:nvSpPr>
          <p:spPr>
            <a:xfrm>
              <a:off x="734899" y="833336"/>
              <a:ext cx="15635" cy="9144"/>
            </a:xfrm>
            <a:custGeom>
              <a:avLst/>
              <a:gdLst/>
              <a:ahLst/>
              <a:cxnLst/>
              <a:rect l="0" t="0" r="0" b="0"/>
              <a:pathLst>
                <a:path w="15635" h="9144">
                  <a:moveTo>
                    <a:pt x="0" y="0"/>
                  </a:moveTo>
                  <a:lnTo>
                    <a:pt x="15635" y="0"/>
                  </a:lnTo>
                  <a:lnTo>
                    <a:pt x="15635"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89" name="Shape 1328">
              <a:extLst>
                <a:ext uri="{FF2B5EF4-FFF2-40B4-BE49-F238E27FC236}">
                  <a16:creationId xmlns:a16="http://schemas.microsoft.com/office/drawing/2014/main" id="{2EB7F3B2-401D-15A3-E33A-999B596850A6}"/>
                </a:ext>
              </a:extLst>
            </p:cNvPr>
            <p:cNvSpPr/>
            <p:nvPr/>
          </p:nvSpPr>
          <p:spPr>
            <a:xfrm>
              <a:off x="736689" y="822188"/>
              <a:ext cx="13845" cy="7566"/>
            </a:xfrm>
            <a:custGeom>
              <a:avLst/>
              <a:gdLst/>
              <a:ahLst/>
              <a:cxnLst/>
              <a:rect l="0" t="0" r="0" b="0"/>
              <a:pathLst>
                <a:path w="13845" h="7566">
                  <a:moveTo>
                    <a:pt x="13845" y="0"/>
                  </a:moveTo>
                  <a:lnTo>
                    <a:pt x="13845" y="7051"/>
                  </a:lnTo>
                  <a:lnTo>
                    <a:pt x="1092" y="7566"/>
                  </a:lnTo>
                  <a:lnTo>
                    <a:pt x="0" y="1445"/>
                  </a:lnTo>
                  <a:lnTo>
                    <a:pt x="13845"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0" name="Shape 1329">
              <a:extLst>
                <a:ext uri="{FF2B5EF4-FFF2-40B4-BE49-F238E27FC236}">
                  <a16:creationId xmlns:a16="http://schemas.microsoft.com/office/drawing/2014/main" id="{FB71E78F-70AB-032C-8CF3-035579498570}"/>
                </a:ext>
              </a:extLst>
            </p:cNvPr>
            <p:cNvSpPr/>
            <p:nvPr/>
          </p:nvSpPr>
          <p:spPr>
            <a:xfrm>
              <a:off x="750534" y="820485"/>
              <a:ext cx="16318" cy="73863"/>
            </a:xfrm>
            <a:custGeom>
              <a:avLst/>
              <a:gdLst/>
              <a:ahLst/>
              <a:cxnLst/>
              <a:rect l="0" t="0" r="0" b="0"/>
              <a:pathLst>
                <a:path w="16318" h="73863">
                  <a:moveTo>
                    <a:pt x="16318" y="0"/>
                  </a:moveTo>
                  <a:lnTo>
                    <a:pt x="16318" y="7164"/>
                  </a:lnTo>
                  <a:lnTo>
                    <a:pt x="11276" y="7834"/>
                  </a:lnTo>
                  <a:lnTo>
                    <a:pt x="11276" y="12851"/>
                  </a:lnTo>
                  <a:lnTo>
                    <a:pt x="16318" y="12851"/>
                  </a:lnTo>
                  <a:lnTo>
                    <a:pt x="16318" y="18833"/>
                  </a:lnTo>
                  <a:lnTo>
                    <a:pt x="11276" y="18833"/>
                  </a:lnTo>
                  <a:lnTo>
                    <a:pt x="11276" y="23621"/>
                  </a:lnTo>
                  <a:lnTo>
                    <a:pt x="16318" y="23621"/>
                  </a:lnTo>
                  <a:lnTo>
                    <a:pt x="16318" y="28218"/>
                  </a:lnTo>
                  <a:lnTo>
                    <a:pt x="11276" y="28218"/>
                  </a:lnTo>
                  <a:lnTo>
                    <a:pt x="11276" y="34027"/>
                  </a:lnTo>
                  <a:lnTo>
                    <a:pt x="16318" y="34027"/>
                  </a:lnTo>
                  <a:lnTo>
                    <a:pt x="16318" y="38632"/>
                  </a:lnTo>
                  <a:lnTo>
                    <a:pt x="11276" y="38632"/>
                  </a:lnTo>
                  <a:lnTo>
                    <a:pt x="11276" y="44803"/>
                  </a:lnTo>
                  <a:lnTo>
                    <a:pt x="16318" y="44803"/>
                  </a:lnTo>
                  <a:lnTo>
                    <a:pt x="16318" y="49389"/>
                  </a:lnTo>
                  <a:lnTo>
                    <a:pt x="11276" y="49389"/>
                  </a:lnTo>
                  <a:lnTo>
                    <a:pt x="11276" y="54507"/>
                  </a:lnTo>
                  <a:lnTo>
                    <a:pt x="16318" y="54507"/>
                  </a:lnTo>
                  <a:lnTo>
                    <a:pt x="16318" y="60489"/>
                  </a:lnTo>
                  <a:lnTo>
                    <a:pt x="11276" y="60489"/>
                  </a:lnTo>
                  <a:lnTo>
                    <a:pt x="11276" y="65620"/>
                  </a:lnTo>
                  <a:lnTo>
                    <a:pt x="16318" y="64813"/>
                  </a:lnTo>
                  <a:lnTo>
                    <a:pt x="16318" y="70796"/>
                  </a:lnTo>
                  <a:lnTo>
                    <a:pt x="0" y="73863"/>
                  </a:lnTo>
                  <a:lnTo>
                    <a:pt x="0" y="67304"/>
                  </a:lnTo>
                  <a:lnTo>
                    <a:pt x="4850" y="66712"/>
                  </a:lnTo>
                  <a:lnTo>
                    <a:pt x="4850" y="60489"/>
                  </a:lnTo>
                  <a:lnTo>
                    <a:pt x="0" y="60489"/>
                  </a:lnTo>
                  <a:lnTo>
                    <a:pt x="0" y="54507"/>
                  </a:lnTo>
                  <a:lnTo>
                    <a:pt x="4850" y="54507"/>
                  </a:lnTo>
                  <a:lnTo>
                    <a:pt x="4850" y="49389"/>
                  </a:lnTo>
                  <a:lnTo>
                    <a:pt x="0" y="49389"/>
                  </a:lnTo>
                  <a:lnTo>
                    <a:pt x="0" y="44803"/>
                  </a:lnTo>
                  <a:lnTo>
                    <a:pt x="4850" y="44803"/>
                  </a:lnTo>
                  <a:lnTo>
                    <a:pt x="4850" y="38632"/>
                  </a:lnTo>
                  <a:lnTo>
                    <a:pt x="0" y="38632"/>
                  </a:lnTo>
                  <a:lnTo>
                    <a:pt x="0" y="34027"/>
                  </a:lnTo>
                  <a:lnTo>
                    <a:pt x="4850" y="34027"/>
                  </a:lnTo>
                  <a:lnTo>
                    <a:pt x="4850" y="28218"/>
                  </a:lnTo>
                  <a:lnTo>
                    <a:pt x="0" y="28218"/>
                  </a:lnTo>
                  <a:lnTo>
                    <a:pt x="0" y="23621"/>
                  </a:lnTo>
                  <a:lnTo>
                    <a:pt x="4850" y="23621"/>
                  </a:lnTo>
                  <a:lnTo>
                    <a:pt x="4850" y="18833"/>
                  </a:lnTo>
                  <a:lnTo>
                    <a:pt x="0" y="18833"/>
                  </a:lnTo>
                  <a:lnTo>
                    <a:pt x="0" y="12851"/>
                  </a:lnTo>
                  <a:lnTo>
                    <a:pt x="4850" y="12851"/>
                  </a:lnTo>
                  <a:lnTo>
                    <a:pt x="4850" y="8558"/>
                  </a:lnTo>
                  <a:lnTo>
                    <a:pt x="0" y="8755"/>
                  </a:lnTo>
                  <a:lnTo>
                    <a:pt x="0" y="1703"/>
                  </a:lnTo>
                  <a:lnTo>
                    <a:pt x="16318"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1" name="Shape 72399">
              <a:extLst>
                <a:ext uri="{FF2B5EF4-FFF2-40B4-BE49-F238E27FC236}">
                  <a16:creationId xmlns:a16="http://schemas.microsoft.com/office/drawing/2014/main" id="{16707389-3E84-C224-2987-A9DEB0936989}"/>
                </a:ext>
              </a:extLst>
            </p:cNvPr>
            <p:cNvSpPr/>
            <p:nvPr/>
          </p:nvSpPr>
          <p:spPr>
            <a:xfrm>
              <a:off x="766852" y="874992"/>
              <a:ext cx="12915" cy="9144"/>
            </a:xfrm>
            <a:custGeom>
              <a:avLst/>
              <a:gdLst/>
              <a:ahLst/>
              <a:cxnLst/>
              <a:rect l="0" t="0" r="0" b="0"/>
              <a:pathLst>
                <a:path w="12915" h="9144">
                  <a:moveTo>
                    <a:pt x="0" y="0"/>
                  </a:moveTo>
                  <a:lnTo>
                    <a:pt x="12915" y="0"/>
                  </a:lnTo>
                  <a:lnTo>
                    <a:pt x="12915"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2" name="Shape 1331">
              <a:extLst>
                <a:ext uri="{FF2B5EF4-FFF2-40B4-BE49-F238E27FC236}">
                  <a16:creationId xmlns:a16="http://schemas.microsoft.com/office/drawing/2014/main" id="{2A374851-49B2-FD37-FC2E-17267204233A}"/>
                </a:ext>
              </a:extLst>
            </p:cNvPr>
            <p:cNvSpPr/>
            <p:nvPr/>
          </p:nvSpPr>
          <p:spPr>
            <a:xfrm>
              <a:off x="766852" y="844105"/>
              <a:ext cx="11480" cy="25768"/>
            </a:xfrm>
            <a:custGeom>
              <a:avLst/>
              <a:gdLst/>
              <a:ahLst/>
              <a:cxnLst/>
              <a:rect l="0" t="0" r="0" b="0"/>
              <a:pathLst>
                <a:path w="11480" h="25768">
                  <a:moveTo>
                    <a:pt x="0" y="0"/>
                  </a:moveTo>
                  <a:lnTo>
                    <a:pt x="11480" y="0"/>
                  </a:lnTo>
                  <a:lnTo>
                    <a:pt x="11480" y="25768"/>
                  </a:lnTo>
                  <a:lnTo>
                    <a:pt x="0" y="25768"/>
                  </a:lnTo>
                  <a:lnTo>
                    <a:pt x="0" y="21182"/>
                  </a:lnTo>
                  <a:lnTo>
                    <a:pt x="5042" y="21182"/>
                  </a:lnTo>
                  <a:lnTo>
                    <a:pt x="5042" y="15011"/>
                  </a:lnTo>
                  <a:lnTo>
                    <a:pt x="0" y="15011"/>
                  </a:lnTo>
                  <a:lnTo>
                    <a:pt x="0" y="10407"/>
                  </a:lnTo>
                  <a:lnTo>
                    <a:pt x="5042" y="10407"/>
                  </a:lnTo>
                  <a:lnTo>
                    <a:pt x="5042" y="4597"/>
                  </a:lnTo>
                  <a:lnTo>
                    <a:pt x="0" y="4597"/>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3" name="Shape 72400">
              <a:extLst>
                <a:ext uri="{FF2B5EF4-FFF2-40B4-BE49-F238E27FC236}">
                  <a16:creationId xmlns:a16="http://schemas.microsoft.com/office/drawing/2014/main" id="{505160EF-01CA-CD99-387C-9A535C342F43}"/>
                </a:ext>
              </a:extLst>
            </p:cNvPr>
            <p:cNvSpPr/>
            <p:nvPr/>
          </p:nvSpPr>
          <p:spPr>
            <a:xfrm>
              <a:off x="766852" y="833336"/>
              <a:ext cx="14719" cy="9144"/>
            </a:xfrm>
            <a:custGeom>
              <a:avLst/>
              <a:gdLst/>
              <a:ahLst/>
              <a:cxnLst/>
              <a:rect l="0" t="0" r="0" b="0"/>
              <a:pathLst>
                <a:path w="14719" h="9144">
                  <a:moveTo>
                    <a:pt x="0" y="0"/>
                  </a:moveTo>
                  <a:lnTo>
                    <a:pt x="14719" y="0"/>
                  </a:lnTo>
                  <a:lnTo>
                    <a:pt x="14719"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4" name="Shape 1333">
              <a:extLst>
                <a:ext uri="{FF2B5EF4-FFF2-40B4-BE49-F238E27FC236}">
                  <a16:creationId xmlns:a16="http://schemas.microsoft.com/office/drawing/2014/main" id="{36DEE1A9-9295-C8F4-4852-716F4D85243A}"/>
                </a:ext>
              </a:extLst>
            </p:cNvPr>
            <p:cNvSpPr/>
            <p:nvPr/>
          </p:nvSpPr>
          <p:spPr>
            <a:xfrm>
              <a:off x="766852" y="820763"/>
              <a:ext cx="47041" cy="80429"/>
            </a:xfrm>
            <a:custGeom>
              <a:avLst/>
              <a:gdLst/>
              <a:ahLst/>
              <a:cxnLst/>
              <a:rect l="0" t="0" r="0" b="0"/>
              <a:pathLst>
                <a:path w="47041" h="80429">
                  <a:moveTo>
                    <a:pt x="23888" y="0"/>
                  </a:moveTo>
                  <a:lnTo>
                    <a:pt x="30873" y="0"/>
                  </a:lnTo>
                  <a:cubicBezTo>
                    <a:pt x="32804" y="279"/>
                    <a:pt x="32918" y="1003"/>
                    <a:pt x="31242" y="2146"/>
                  </a:cubicBezTo>
                  <a:lnTo>
                    <a:pt x="31242" y="18326"/>
                  </a:lnTo>
                  <a:lnTo>
                    <a:pt x="47041" y="18326"/>
                  </a:lnTo>
                  <a:lnTo>
                    <a:pt x="46329" y="65723"/>
                  </a:lnTo>
                  <a:cubicBezTo>
                    <a:pt x="46101" y="74689"/>
                    <a:pt x="42964" y="79172"/>
                    <a:pt x="36995" y="79172"/>
                  </a:cubicBezTo>
                  <a:lnTo>
                    <a:pt x="27267" y="79172"/>
                  </a:lnTo>
                  <a:lnTo>
                    <a:pt x="26212" y="71818"/>
                  </a:lnTo>
                  <a:lnTo>
                    <a:pt x="34467" y="71818"/>
                  </a:lnTo>
                  <a:cubicBezTo>
                    <a:pt x="37325" y="71818"/>
                    <a:pt x="38912" y="69342"/>
                    <a:pt x="39141" y="64288"/>
                  </a:cubicBezTo>
                  <a:lnTo>
                    <a:pt x="40208" y="25679"/>
                  </a:lnTo>
                  <a:lnTo>
                    <a:pt x="31242" y="25679"/>
                  </a:lnTo>
                  <a:lnTo>
                    <a:pt x="30873" y="42024"/>
                  </a:lnTo>
                  <a:cubicBezTo>
                    <a:pt x="30645" y="58572"/>
                    <a:pt x="23355" y="71349"/>
                    <a:pt x="8979" y="80429"/>
                  </a:cubicBezTo>
                  <a:lnTo>
                    <a:pt x="4673" y="73622"/>
                  </a:lnTo>
                  <a:cubicBezTo>
                    <a:pt x="7099" y="72415"/>
                    <a:pt x="9588" y="70625"/>
                    <a:pt x="12204" y="68225"/>
                  </a:cubicBezTo>
                  <a:lnTo>
                    <a:pt x="0" y="70518"/>
                  </a:lnTo>
                  <a:lnTo>
                    <a:pt x="0" y="64536"/>
                  </a:lnTo>
                  <a:lnTo>
                    <a:pt x="12915" y="62471"/>
                  </a:lnTo>
                  <a:lnTo>
                    <a:pt x="12915" y="67501"/>
                  </a:lnTo>
                  <a:cubicBezTo>
                    <a:pt x="19862" y="61303"/>
                    <a:pt x="23469" y="51854"/>
                    <a:pt x="23685" y="39154"/>
                  </a:cubicBezTo>
                  <a:lnTo>
                    <a:pt x="23888" y="25679"/>
                  </a:lnTo>
                  <a:lnTo>
                    <a:pt x="15456" y="25679"/>
                  </a:lnTo>
                  <a:lnTo>
                    <a:pt x="15456" y="18326"/>
                  </a:lnTo>
                  <a:lnTo>
                    <a:pt x="23888" y="18326"/>
                  </a:lnTo>
                  <a:lnTo>
                    <a:pt x="23888"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5" name="Shape 1334">
              <a:extLst>
                <a:ext uri="{FF2B5EF4-FFF2-40B4-BE49-F238E27FC236}">
                  <a16:creationId xmlns:a16="http://schemas.microsoft.com/office/drawing/2014/main" id="{F38B6A65-C056-52BB-151C-93482FCC09E7}"/>
                </a:ext>
              </a:extLst>
            </p:cNvPr>
            <p:cNvSpPr/>
            <p:nvPr/>
          </p:nvSpPr>
          <p:spPr>
            <a:xfrm>
              <a:off x="766852" y="819696"/>
              <a:ext cx="11506" cy="7953"/>
            </a:xfrm>
            <a:custGeom>
              <a:avLst/>
              <a:gdLst/>
              <a:ahLst/>
              <a:cxnLst/>
              <a:rect l="0" t="0" r="0" b="0"/>
              <a:pathLst>
                <a:path w="11506" h="7953">
                  <a:moveTo>
                    <a:pt x="7556" y="0"/>
                  </a:moveTo>
                  <a:lnTo>
                    <a:pt x="10756" y="6096"/>
                  </a:lnTo>
                  <a:cubicBezTo>
                    <a:pt x="11506" y="7557"/>
                    <a:pt x="10795" y="7785"/>
                    <a:pt x="8623" y="6807"/>
                  </a:cubicBezTo>
                  <a:lnTo>
                    <a:pt x="0" y="7953"/>
                  </a:lnTo>
                  <a:lnTo>
                    <a:pt x="0" y="789"/>
                  </a:lnTo>
                  <a:lnTo>
                    <a:pt x="7556"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6" name="Shape 1335">
              <a:extLst>
                <a:ext uri="{FF2B5EF4-FFF2-40B4-BE49-F238E27FC236}">
                  <a16:creationId xmlns:a16="http://schemas.microsoft.com/office/drawing/2014/main" id="{6709DF3E-992A-0B32-641B-DD75D48E9BC5}"/>
                </a:ext>
              </a:extLst>
            </p:cNvPr>
            <p:cNvSpPr/>
            <p:nvPr/>
          </p:nvSpPr>
          <p:spPr>
            <a:xfrm>
              <a:off x="890245" y="734593"/>
              <a:ext cx="1499222" cy="69393"/>
            </a:xfrm>
            <a:custGeom>
              <a:avLst/>
              <a:gdLst/>
              <a:ahLst/>
              <a:cxnLst/>
              <a:rect l="0" t="0" r="0" b="0"/>
              <a:pathLst>
                <a:path w="1499222" h="69393">
                  <a:moveTo>
                    <a:pt x="68935" y="0"/>
                  </a:moveTo>
                  <a:lnTo>
                    <a:pt x="68935" y="22966"/>
                  </a:lnTo>
                  <a:lnTo>
                    <a:pt x="1430126" y="23428"/>
                  </a:lnTo>
                  <a:lnTo>
                    <a:pt x="1430274" y="445"/>
                  </a:lnTo>
                  <a:lnTo>
                    <a:pt x="1499222" y="34913"/>
                  </a:lnTo>
                  <a:lnTo>
                    <a:pt x="1429829" y="69393"/>
                  </a:lnTo>
                  <a:lnTo>
                    <a:pt x="1429978" y="46402"/>
                  </a:lnTo>
                  <a:lnTo>
                    <a:pt x="68935" y="45965"/>
                  </a:lnTo>
                  <a:lnTo>
                    <a:pt x="68935" y="68923"/>
                  </a:lnTo>
                  <a:lnTo>
                    <a:pt x="0" y="34455"/>
                  </a:lnTo>
                  <a:lnTo>
                    <a:pt x="68935"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7" name="Shape 1336">
              <a:extLst>
                <a:ext uri="{FF2B5EF4-FFF2-40B4-BE49-F238E27FC236}">
                  <a16:creationId xmlns:a16="http://schemas.microsoft.com/office/drawing/2014/main" id="{D033BBAC-D1F0-97D8-0F57-72E02601D155}"/>
                </a:ext>
              </a:extLst>
            </p:cNvPr>
            <p:cNvSpPr/>
            <p:nvPr/>
          </p:nvSpPr>
          <p:spPr>
            <a:xfrm>
              <a:off x="1490396" y="820674"/>
              <a:ext cx="17332" cy="36627"/>
            </a:xfrm>
            <a:custGeom>
              <a:avLst/>
              <a:gdLst/>
              <a:ahLst/>
              <a:cxnLst/>
              <a:rect l="0" t="0" r="0" b="0"/>
              <a:pathLst>
                <a:path w="17332" h="36627">
                  <a:moveTo>
                    <a:pt x="0" y="0"/>
                  </a:moveTo>
                  <a:lnTo>
                    <a:pt x="17332" y="0"/>
                  </a:lnTo>
                  <a:lnTo>
                    <a:pt x="17332" y="7339"/>
                  </a:lnTo>
                  <a:lnTo>
                    <a:pt x="7366" y="7339"/>
                  </a:lnTo>
                  <a:lnTo>
                    <a:pt x="7366" y="25845"/>
                  </a:lnTo>
                  <a:lnTo>
                    <a:pt x="17332" y="25845"/>
                  </a:lnTo>
                  <a:lnTo>
                    <a:pt x="17332" y="33210"/>
                  </a:lnTo>
                  <a:lnTo>
                    <a:pt x="7366" y="33210"/>
                  </a:lnTo>
                  <a:lnTo>
                    <a:pt x="7366" y="36627"/>
                  </a:lnTo>
                  <a:lnTo>
                    <a:pt x="0" y="36627"/>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8" name="Shape 1337">
              <a:extLst>
                <a:ext uri="{FF2B5EF4-FFF2-40B4-BE49-F238E27FC236}">
                  <a16:creationId xmlns:a16="http://schemas.microsoft.com/office/drawing/2014/main" id="{62EC4C64-A7A5-8652-DE38-DDD9DB5BDA1F}"/>
                </a:ext>
              </a:extLst>
            </p:cNvPr>
            <p:cNvSpPr/>
            <p:nvPr/>
          </p:nvSpPr>
          <p:spPr>
            <a:xfrm>
              <a:off x="1471346" y="801624"/>
              <a:ext cx="36382" cy="77216"/>
            </a:xfrm>
            <a:custGeom>
              <a:avLst/>
              <a:gdLst/>
              <a:ahLst/>
              <a:cxnLst/>
              <a:rect l="0" t="0" r="0" b="0"/>
              <a:pathLst>
                <a:path w="36382" h="77216">
                  <a:moveTo>
                    <a:pt x="0" y="0"/>
                  </a:moveTo>
                  <a:lnTo>
                    <a:pt x="36382" y="0"/>
                  </a:lnTo>
                  <a:lnTo>
                    <a:pt x="36382" y="7355"/>
                  </a:lnTo>
                  <a:lnTo>
                    <a:pt x="7366" y="7355"/>
                  </a:lnTo>
                  <a:lnTo>
                    <a:pt x="7366" y="65354"/>
                  </a:lnTo>
                  <a:lnTo>
                    <a:pt x="36382" y="65354"/>
                  </a:lnTo>
                  <a:lnTo>
                    <a:pt x="36382" y="72708"/>
                  </a:lnTo>
                  <a:lnTo>
                    <a:pt x="7366" y="72708"/>
                  </a:lnTo>
                  <a:lnTo>
                    <a:pt x="7366" y="77216"/>
                  </a:lnTo>
                  <a:lnTo>
                    <a:pt x="0" y="77216"/>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99" name="Shape 1338">
              <a:extLst>
                <a:ext uri="{FF2B5EF4-FFF2-40B4-BE49-F238E27FC236}">
                  <a16:creationId xmlns:a16="http://schemas.microsoft.com/office/drawing/2014/main" id="{28A11826-FA87-C4D3-80EB-D1AF17EBE241}"/>
                </a:ext>
              </a:extLst>
            </p:cNvPr>
            <p:cNvSpPr/>
            <p:nvPr/>
          </p:nvSpPr>
          <p:spPr>
            <a:xfrm>
              <a:off x="1507728" y="820674"/>
              <a:ext cx="17314" cy="36246"/>
            </a:xfrm>
            <a:custGeom>
              <a:avLst/>
              <a:gdLst/>
              <a:ahLst/>
              <a:cxnLst/>
              <a:rect l="0" t="0" r="0" b="0"/>
              <a:pathLst>
                <a:path w="17314" h="36246">
                  <a:moveTo>
                    <a:pt x="0" y="0"/>
                  </a:moveTo>
                  <a:lnTo>
                    <a:pt x="17314" y="0"/>
                  </a:lnTo>
                  <a:lnTo>
                    <a:pt x="17314" y="36246"/>
                  </a:lnTo>
                  <a:lnTo>
                    <a:pt x="9961" y="36246"/>
                  </a:lnTo>
                  <a:lnTo>
                    <a:pt x="9961" y="33210"/>
                  </a:lnTo>
                  <a:lnTo>
                    <a:pt x="0" y="33210"/>
                  </a:lnTo>
                  <a:lnTo>
                    <a:pt x="0" y="25845"/>
                  </a:lnTo>
                  <a:lnTo>
                    <a:pt x="9966" y="25845"/>
                  </a:lnTo>
                  <a:lnTo>
                    <a:pt x="9966" y="7339"/>
                  </a:lnTo>
                  <a:lnTo>
                    <a:pt x="0" y="7339"/>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0" name="Shape 1339">
              <a:extLst>
                <a:ext uri="{FF2B5EF4-FFF2-40B4-BE49-F238E27FC236}">
                  <a16:creationId xmlns:a16="http://schemas.microsoft.com/office/drawing/2014/main" id="{9D092BD0-D75A-5D04-F8AD-C8EBB7267064}"/>
                </a:ext>
              </a:extLst>
            </p:cNvPr>
            <p:cNvSpPr/>
            <p:nvPr/>
          </p:nvSpPr>
          <p:spPr>
            <a:xfrm>
              <a:off x="1507728" y="801624"/>
              <a:ext cx="35995" cy="75412"/>
            </a:xfrm>
            <a:custGeom>
              <a:avLst/>
              <a:gdLst/>
              <a:ahLst/>
              <a:cxnLst/>
              <a:rect l="0" t="0" r="0" b="0"/>
              <a:pathLst>
                <a:path w="35995" h="75412">
                  <a:moveTo>
                    <a:pt x="0" y="0"/>
                  </a:moveTo>
                  <a:lnTo>
                    <a:pt x="35995" y="0"/>
                  </a:lnTo>
                  <a:lnTo>
                    <a:pt x="35995" y="75412"/>
                  </a:lnTo>
                  <a:lnTo>
                    <a:pt x="28642" y="75412"/>
                  </a:lnTo>
                  <a:lnTo>
                    <a:pt x="28642" y="72708"/>
                  </a:lnTo>
                  <a:lnTo>
                    <a:pt x="0" y="72708"/>
                  </a:lnTo>
                  <a:lnTo>
                    <a:pt x="0" y="65354"/>
                  </a:lnTo>
                  <a:lnTo>
                    <a:pt x="28642" y="65354"/>
                  </a:lnTo>
                  <a:lnTo>
                    <a:pt x="28642" y="7355"/>
                  </a:lnTo>
                  <a:lnTo>
                    <a:pt x="0" y="7355"/>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1" name="Shape 1340">
              <a:extLst>
                <a:ext uri="{FF2B5EF4-FFF2-40B4-BE49-F238E27FC236}">
                  <a16:creationId xmlns:a16="http://schemas.microsoft.com/office/drawing/2014/main" id="{0575B33E-36C8-BCE2-384A-B72DE04FB972}"/>
                </a:ext>
              </a:extLst>
            </p:cNvPr>
            <p:cNvSpPr/>
            <p:nvPr/>
          </p:nvSpPr>
          <p:spPr>
            <a:xfrm>
              <a:off x="1560437" y="797827"/>
              <a:ext cx="26467" cy="24079"/>
            </a:xfrm>
            <a:custGeom>
              <a:avLst/>
              <a:gdLst/>
              <a:ahLst/>
              <a:cxnLst/>
              <a:rect l="0" t="0" r="0" b="0"/>
              <a:pathLst>
                <a:path w="26467" h="24079">
                  <a:moveTo>
                    <a:pt x="19037" y="0"/>
                  </a:moveTo>
                  <a:lnTo>
                    <a:pt x="25514" y="5042"/>
                  </a:lnTo>
                  <a:cubicBezTo>
                    <a:pt x="26467" y="5779"/>
                    <a:pt x="25883" y="6274"/>
                    <a:pt x="23698" y="6477"/>
                  </a:cubicBezTo>
                  <a:cubicBezTo>
                    <a:pt x="18694" y="13944"/>
                    <a:pt x="12230" y="19799"/>
                    <a:pt x="4305" y="24079"/>
                  </a:cubicBezTo>
                  <a:lnTo>
                    <a:pt x="0" y="17234"/>
                  </a:lnTo>
                  <a:cubicBezTo>
                    <a:pt x="8166" y="12738"/>
                    <a:pt x="14503" y="6998"/>
                    <a:pt x="19037"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2" name="Shape 1341">
              <a:extLst>
                <a:ext uri="{FF2B5EF4-FFF2-40B4-BE49-F238E27FC236}">
                  <a16:creationId xmlns:a16="http://schemas.microsoft.com/office/drawing/2014/main" id="{0845DF08-06B0-8B56-AB0C-1BA43BD47B77}"/>
                </a:ext>
              </a:extLst>
            </p:cNvPr>
            <p:cNvSpPr/>
            <p:nvPr/>
          </p:nvSpPr>
          <p:spPr>
            <a:xfrm>
              <a:off x="1557935" y="796772"/>
              <a:ext cx="54927" cy="82576"/>
            </a:xfrm>
            <a:custGeom>
              <a:avLst/>
              <a:gdLst/>
              <a:ahLst/>
              <a:cxnLst/>
              <a:rect l="0" t="0" r="0" b="0"/>
              <a:pathLst>
                <a:path w="54927" h="82576">
                  <a:moveTo>
                    <a:pt x="40208" y="0"/>
                  </a:moveTo>
                  <a:lnTo>
                    <a:pt x="47384" y="2870"/>
                  </a:lnTo>
                  <a:cubicBezTo>
                    <a:pt x="48361" y="3848"/>
                    <a:pt x="48006" y="4458"/>
                    <a:pt x="46304" y="4661"/>
                  </a:cubicBezTo>
                  <a:lnTo>
                    <a:pt x="44158" y="9335"/>
                  </a:lnTo>
                  <a:lnTo>
                    <a:pt x="54927" y="9335"/>
                  </a:lnTo>
                  <a:lnTo>
                    <a:pt x="54927" y="16688"/>
                  </a:lnTo>
                  <a:lnTo>
                    <a:pt x="40945" y="16688"/>
                  </a:lnTo>
                  <a:lnTo>
                    <a:pt x="38392" y="20104"/>
                  </a:lnTo>
                  <a:lnTo>
                    <a:pt x="54927" y="20104"/>
                  </a:lnTo>
                  <a:lnTo>
                    <a:pt x="54927" y="26086"/>
                  </a:lnTo>
                  <a:lnTo>
                    <a:pt x="41663" y="26086"/>
                  </a:lnTo>
                  <a:lnTo>
                    <a:pt x="41663" y="30507"/>
                  </a:lnTo>
                  <a:lnTo>
                    <a:pt x="54927" y="30507"/>
                  </a:lnTo>
                  <a:lnTo>
                    <a:pt x="54927" y="36487"/>
                  </a:lnTo>
                  <a:lnTo>
                    <a:pt x="41663" y="36487"/>
                  </a:lnTo>
                  <a:lnTo>
                    <a:pt x="41663" y="40946"/>
                  </a:lnTo>
                  <a:lnTo>
                    <a:pt x="54927" y="40946"/>
                  </a:lnTo>
                  <a:lnTo>
                    <a:pt x="54927" y="46914"/>
                  </a:lnTo>
                  <a:lnTo>
                    <a:pt x="51333" y="46914"/>
                  </a:lnTo>
                  <a:lnTo>
                    <a:pt x="48832" y="50991"/>
                  </a:lnTo>
                  <a:lnTo>
                    <a:pt x="54927" y="50991"/>
                  </a:lnTo>
                  <a:lnTo>
                    <a:pt x="54927" y="56960"/>
                  </a:lnTo>
                  <a:lnTo>
                    <a:pt x="46672" y="56960"/>
                  </a:lnTo>
                  <a:cubicBezTo>
                    <a:pt x="48349" y="59779"/>
                    <a:pt x="50978" y="62599"/>
                    <a:pt x="54572" y="65355"/>
                  </a:cubicBezTo>
                  <a:lnTo>
                    <a:pt x="54927" y="65008"/>
                  </a:lnTo>
                  <a:lnTo>
                    <a:pt x="54927" y="74423"/>
                  </a:lnTo>
                  <a:lnTo>
                    <a:pt x="54572" y="74321"/>
                  </a:lnTo>
                  <a:cubicBezTo>
                    <a:pt x="47384" y="78626"/>
                    <a:pt x="37947" y="81382"/>
                    <a:pt x="26200" y="82576"/>
                  </a:cubicBezTo>
                  <a:lnTo>
                    <a:pt x="23685" y="75400"/>
                  </a:lnTo>
                  <a:cubicBezTo>
                    <a:pt x="33744" y="74460"/>
                    <a:pt x="42139" y="72441"/>
                    <a:pt x="48832" y="69292"/>
                  </a:cubicBezTo>
                  <a:cubicBezTo>
                    <a:pt x="45720" y="66434"/>
                    <a:pt x="43319" y="63462"/>
                    <a:pt x="41656" y="60313"/>
                  </a:cubicBezTo>
                  <a:cubicBezTo>
                    <a:pt x="37579" y="64897"/>
                    <a:pt x="33261" y="68250"/>
                    <a:pt x="28727" y="70384"/>
                  </a:cubicBezTo>
                  <a:lnTo>
                    <a:pt x="24422" y="64262"/>
                  </a:lnTo>
                  <a:cubicBezTo>
                    <a:pt x="33261" y="59576"/>
                    <a:pt x="39611" y="53797"/>
                    <a:pt x="43434" y="46914"/>
                  </a:cubicBezTo>
                  <a:lnTo>
                    <a:pt x="35204" y="46914"/>
                  </a:lnTo>
                  <a:lnTo>
                    <a:pt x="35204" y="24422"/>
                  </a:lnTo>
                  <a:lnTo>
                    <a:pt x="31229" y="29439"/>
                  </a:lnTo>
                  <a:lnTo>
                    <a:pt x="26200" y="25133"/>
                  </a:lnTo>
                  <a:cubicBezTo>
                    <a:pt x="24536" y="28524"/>
                    <a:pt x="22504" y="31864"/>
                    <a:pt x="20104" y="35192"/>
                  </a:cubicBezTo>
                  <a:lnTo>
                    <a:pt x="20104" y="82220"/>
                  </a:lnTo>
                  <a:lnTo>
                    <a:pt x="12751" y="82220"/>
                  </a:lnTo>
                  <a:lnTo>
                    <a:pt x="12751" y="44158"/>
                  </a:lnTo>
                  <a:cubicBezTo>
                    <a:pt x="9715" y="47765"/>
                    <a:pt x="6743" y="50419"/>
                    <a:pt x="3937" y="52057"/>
                  </a:cubicBezTo>
                  <a:lnTo>
                    <a:pt x="0" y="44526"/>
                  </a:lnTo>
                  <a:cubicBezTo>
                    <a:pt x="9106" y="37592"/>
                    <a:pt x="15913" y="29096"/>
                    <a:pt x="20447" y="19025"/>
                  </a:cubicBezTo>
                  <a:lnTo>
                    <a:pt x="26568" y="22975"/>
                  </a:lnTo>
                  <a:cubicBezTo>
                    <a:pt x="31597" y="18453"/>
                    <a:pt x="36144" y="10808"/>
                    <a:pt x="40208"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3" name="Shape 1342">
              <a:extLst>
                <a:ext uri="{FF2B5EF4-FFF2-40B4-BE49-F238E27FC236}">
                  <a16:creationId xmlns:a16="http://schemas.microsoft.com/office/drawing/2014/main" id="{EF3333BD-D5D2-8328-D19C-5CC39B322A4C}"/>
                </a:ext>
              </a:extLst>
            </p:cNvPr>
            <p:cNvSpPr/>
            <p:nvPr/>
          </p:nvSpPr>
          <p:spPr>
            <a:xfrm>
              <a:off x="1612862" y="846315"/>
              <a:ext cx="28715" cy="32322"/>
            </a:xfrm>
            <a:custGeom>
              <a:avLst/>
              <a:gdLst/>
              <a:ahLst/>
              <a:cxnLst/>
              <a:rect l="0" t="0" r="0" b="0"/>
              <a:pathLst>
                <a:path w="28715" h="32322">
                  <a:moveTo>
                    <a:pt x="13297" y="0"/>
                  </a:moveTo>
                  <a:lnTo>
                    <a:pt x="18682" y="4661"/>
                  </a:lnTo>
                  <a:cubicBezTo>
                    <a:pt x="20104" y="5411"/>
                    <a:pt x="19761" y="6020"/>
                    <a:pt x="17602" y="6477"/>
                  </a:cubicBezTo>
                  <a:cubicBezTo>
                    <a:pt x="14275" y="11303"/>
                    <a:pt x="10198" y="15723"/>
                    <a:pt x="5385" y="19749"/>
                  </a:cubicBezTo>
                  <a:cubicBezTo>
                    <a:pt x="9932" y="21692"/>
                    <a:pt x="17729" y="23254"/>
                    <a:pt x="28715" y="24435"/>
                  </a:cubicBezTo>
                  <a:lnTo>
                    <a:pt x="25845" y="32322"/>
                  </a:lnTo>
                  <a:lnTo>
                    <a:pt x="0" y="24880"/>
                  </a:lnTo>
                  <a:lnTo>
                    <a:pt x="0" y="15465"/>
                  </a:lnTo>
                  <a:lnTo>
                    <a:pt x="8255" y="7417"/>
                  </a:lnTo>
                  <a:lnTo>
                    <a:pt x="0" y="7417"/>
                  </a:lnTo>
                  <a:lnTo>
                    <a:pt x="0" y="1448"/>
                  </a:lnTo>
                  <a:lnTo>
                    <a:pt x="11849" y="1448"/>
                  </a:lnTo>
                  <a:lnTo>
                    <a:pt x="13297"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4" name="Shape 1343">
              <a:extLst>
                <a:ext uri="{FF2B5EF4-FFF2-40B4-BE49-F238E27FC236}">
                  <a16:creationId xmlns:a16="http://schemas.microsoft.com/office/drawing/2014/main" id="{CC6C2D44-66B3-624E-D9E5-654FA878FA70}"/>
                </a:ext>
              </a:extLst>
            </p:cNvPr>
            <p:cNvSpPr/>
            <p:nvPr/>
          </p:nvSpPr>
          <p:spPr>
            <a:xfrm>
              <a:off x="1612862" y="816877"/>
              <a:ext cx="18326" cy="26810"/>
            </a:xfrm>
            <a:custGeom>
              <a:avLst/>
              <a:gdLst/>
              <a:ahLst/>
              <a:cxnLst/>
              <a:rect l="0" t="0" r="0" b="0"/>
              <a:pathLst>
                <a:path w="18326" h="26810">
                  <a:moveTo>
                    <a:pt x="0" y="0"/>
                  </a:moveTo>
                  <a:lnTo>
                    <a:pt x="18326" y="0"/>
                  </a:lnTo>
                  <a:lnTo>
                    <a:pt x="18326" y="26810"/>
                  </a:lnTo>
                  <a:lnTo>
                    <a:pt x="0" y="26810"/>
                  </a:lnTo>
                  <a:lnTo>
                    <a:pt x="0" y="20841"/>
                  </a:lnTo>
                  <a:lnTo>
                    <a:pt x="11900" y="20841"/>
                  </a:lnTo>
                  <a:lnTo>
                    <a:pt x="11900" y="16383"/>
                  </a:lnTo>
                  <a:lnTo>
                    <a:pt x="0" y="16383"/>
                  </a:lnTo>
                  <a:lnTo>
                    <a:pt x="0" y="10403"/>
                  </a:lnTo>
                  <a:lnTo>
                    <a:pt x="11900" y="10403"/>
                  </a:lnTo>
                  <a:lnTo>
                    <a:pt x="11900" y="5982"/>
                  </a:lnTo>
                  <a:lnTo>
                    <a:pt x="0" y="5982"/>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5" name="Shape 72401">
              <a:extLst>
                <a:ext uri="{FF2B5EF4-FFF2-40B4-BE49-F238E27FC236}">
                  <a16:creationId xmlns:a16="http://schemas.microsoft.com/office/drawing/2014/main" id="{8358C878-719F-FC96-AD52-3EA4C78F5E4C}"/>
                </a:ext>
              </a:extLst>
            </p:cNvPr>
            <p:cNvSpPr/>
            <p:nvPr/>
          </p:nvSpPr>
          <p:spPr>
            <a:xfrm>
              <a:off x="1612862" y="806107"/>
              <a:ext cx="25502" cy="9144"/>
            </a:xfrm>
            <a:custGeom>
              <a:avLst/>
              <a:gdLst/>
              <a:ahLst/>
              <a:cxnLst/>
              <a:rect l="0" t="0" r="0" b="0"/>
              <a:pathLst>
                <a:path w="25502" h="9144">
                  <a:moveTo>
                    <a:pt x="0" y="0"/>
                  </a:moveTo>
                  <a:lnTo>
                    <a:pt x="25502" y="0"/>
                  </a:lnTo>
                  <a:lnTo>
                    <a:pt x="25502"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6" name="Shape 1345">
              <a:extLst>
                <a:ext uri="{FF2B5EF4-FFF2-40B4-BE49-F238E27FC236}">
                  <a16:creationId xmlns:a16="http://schemas.microsoft.com/office/drawing/2014/main" id="{64EE4FC6-6D8F-4614-B98F-587217150C44}"/>
                </a:ext>
              </a:extLst>
            </p:cNvPr>
            <p:cNvSpPr/>
            <p:nvPr/>
          </p:nvSpPr>
          <p:spPr>
            <a:xfrm>
              <a:off x="1651889" y="855637"/>
              <a:ext cx="22136" cy="22974"/>
            </a:xfrm>
            <a:custGeom>
              <a:avLst/>
              <a:gdLst/>
              <a:ahLst/>
              <a:cxnLst/>
              <a:rect l="0" t="0" r="0" b="0"/>
              <a:pathLst>
                <a:path w="22136" h="22974">
                  <a:moveTo>
                    <a:pt x="14364" y="0"/>
                  </a:moveTo>
                  <a:lnTo>
                    <a:pt x="20498" y="3963"/>
                  </a:lnTo>
                  <a:cubicBezTo>
                    <a:pt x="22136" y="5169"/>
                    <a:pt x="21819" y="5880"/>
                    <a:pt x="19393" y="6121"/>
                  </a:cubicBezTo>
                  <a:cubicBezTo>
                    <a:pt x="15570" y="12370"/>
                    <a:pt x="11151" y="17983"/>
                    <a:pt x="6134" y="22974"/>
                  </a:cubicBezTo>
                  <a:lnTo>
                    <a:pt x="0" y="16891"/>
                  </a:lnTo>
                  <a:cubicBezTo>
                    <a:pt x="5524" y="12345"/>
                    <a:pt x="10325" y="6731"/>
                    <a:pt x="14364"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7" name="Shape 1346">
              <a:extLst>
                <a:ext uri="{FF2B5EF4-FFF2-40B4-BE49-F238E27FC236}">
                  <a16:creationId xmlns:a16="http://schemas.microsoft.com/office/drawing/2014/main" id="{950537B8-260B-802B-0407-7A71AAE73371}"/>
                </a:ext>
              </a:extLst>
            </p:cNvPr>
            <p:cNvSpPr/>
            <p:nvPr/>
          </p:nvSpPr>
          <p:spPr>
            <a:xfrm>
              <a:off x="1650835" y="797827"/>
              <a:ext cx="24609" cy="56249"/>
            </a:xfrm>
            <a:custGeom>
              <a:avLst/>
              <a:gdLst/>
              <a:ahLst/>
              <a:cxnLst/>
              <a:rect l="0" t="0" r="0" b="0"/>
              <a:pathLst>
                <a:path w="24609" h="56249">
                  <a:moveTo>
                    <a:pt x="11150" y="0"/>
                  </a:moveTo>
                  <a:lnTo>
                    <a:pt x="17234" y="0"/>
                  </a:lnTo>
                  <a:cubicBezTo>
                    <a:pt x="19634" y="267"/>
                    <a:pt x="19761" y="991"/>
                    <a:pt x="17576" y="2172"/>
                  </a:cubicBezTo>
                  <a:lnTo>
                    <a:pt x="17576" y="12217"/>
                  </a:lnTo>
                  <a:lnTo>
                    <a:pt x="24609" y="12217"/>
                  </a:lnTo>
                  <a:lnTo>
                    <a:pt x="24609" y="18199"/>
                  </a:lnTo>
                  <a:lnTo>
                    <a:pt x="17583" y="18199"/>
                  </a:lnTo>
                  <a:lnTo>
                    <a:pt x="17583" y="24437"/>
                  </a:lnTo>
                  <a:lnTo>
                    <a:pt x="24609" y="24437"/>
                  </a:lnTo>
                  <a:lnTo>
                    <a:pt x="24609" y="30404"/>
                  </a:lnTo>
                  <a:lnTo>
                    <a:pt x="17583" y="30404"/>
                  </a:lnTo>
                  <a:lnTo>
                    <a:pt x="17583" y="36989"/>
                  </a:lnTo>
                  <a:lnTo>
                    <a:pt x="24609" y="36989"/>
                  </a:lnTo>
                  <a:lnTo>
                    <a:pt x="24609" y="42964"/>
                  </a:lnTo>
                  <a:lnTo>
                    <a:pt x="17583" y="42964"/>
                  </a:lnTo>
                  <a:lnTo>
                    <a:pt x="17583" y="50281"/>
                  </a:lnTo>
                  <a:lnTo>
                    <a:pt x="24609" y="50281"/>
                  </a:lnTo>
                  <a:lnTo>
                    <a:pt x="24609" y="56249"/>
                  </a:lnTo>
                  <a:lnTo>
                    <a:pt x="0" y="56249"/>
                  </a:lnTo>
                  <a:lnTo>
                    <a:pt x="0" y="50279"/>
                  </a:lnTo>
                  <a:lnTo>
                    <a:pt x="11150" y="50279"/>
                  </a:lnTo>
                  <a:lnTo>
                    <a:pt x="11150" y="18199"/>
                  </a:lnTo>
                  <a:lnTo>
                    <a:pt x="2134" y="18199"/>
                  </a:lnTo>
                  <a:lnTo>
                    <a:pt x="2134" y="12217"/>
                  </a:lnTo>
                  <a:lnTo>
                    <a:pt x="11150" y="12217"/>
                  </a:lnTo>
                  <a:lnTo>
                    <a:pt x="1115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8" name="Shape 1347">
              <a:extLst>
                <a:ext uri="{FF2B5EF4-FFF2-40B4-BE49-F238E27FC236}">
                  <a16:creationId xmlns:a16="http://schemas.microsoft.com/office/drawing/2014/main" id="{B1197BBA-23C0-47F0-36C8-016426409D3B}"/>
                </a:ext>
              </a:extLst>
            </p:cNvPr>
            <p:cNvSpPr/>
            <p:nvPr/>
          </p:nvSpPr>
          <p:spPr>
            <a:xfrm>
              <a:off x="1714754" y="871093"/>
              <a:ext cx="441" cy="5209"/>
            </a:xfrm>
            <a:custGeom>
              <a:avLst/>
              <a:gdLst/>
              <a:ahLst/>
              <a:cxnLst/>
              <a:rect l="0" t="0" r="0" b="0"/>
              <a:pathLst>
                <a:path w="441" h="5209">
                  <a:moveTo>
                    <a:pt x="0" y="0"/>
                  </a:moveTo>
                  <a:lnTo>
                    <a:pt x="441" y="0"/>
                  </a:lnTo>
                  <a:lnTo>
                    <a:pt x="441" y="5209"/>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09" name="Shape 1348">
              <a:extLst>
                <a:ext uri="{FF2B5EF4-FFF2-40B4-BE49-F238E27FC236}">
                  <a16:creationId xmlns:a16="http://schemas.microsoft.com/office/drawing/2014/main" id="{22714037-67AE-50AB-70B9-417A7770A69F}"/>
                </a:ext>
              </a:extLst>
            </p:cNvPr>
            <p:cNvSpPr/>
            <p:nvPr/>
          </p:nvSpPr>
          <p:spPr>
            <a:xfrm>
              <a:off x="1677391" y="855637"/>
              <a:ext cx="15799" cy="14732"/>
            </a:xfrm>
            <a:custGeom>
              <a:avLst/>
              <a:gdLst/>
              <a:ahLst/>
              <a:cxnLst/>
              <a:rect l="0" t="0" r="0" b="0"/>
              <a:pathLst>
                <a:path w="15799" h="14732">
                  <a:moveTo>
                    <a:pt x="5385" y="0"/>
                  </a:moveTo>
                  <a:cubicBezTo>
                    <a:pt x="9703" y="3162"/>
                    <a:pt x="13157" y="6147"/>
                    <a:pt x="15799" y="8979"/>
                  </a:cubicBezTo>
                  <a:lnTo>
                    <a:pt x="10071" y="14732"/>
                  </a:lnTo>
                  <a:cubicBezTo>
                    <a:pt x="7188" y="11405"/>
                    <a:pt x="3874" y="8179"/>
                    <a:pt x="0" y="5016"/>
                  </a:cubicBezTo>
                  <a:lnTo>
                    <a:pt x="5385"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0" name="Shape 1349">
              <a:extLst>
                <a:ext uri="{FF2B5EF4-FFF2-40B4-BE49-F238E27FC236}">
                  <a16:creationId xmlns:a16="http://schemas.microsoft.com/office/drawing/2014/main" id="{6F0EB691-B877-2B88-EB11-35A707136BFA}"/>
                </a:ext>
              </a:extLst>
            </p:cNvPr>
            <p:cNvSpPr/>
            <p:nvPr/>
          </p:nvSpPr>
          <p:spPr>
            <a:xfrm>
              <a:off x="1686014" y="801433"/>
              <a:ext cx="29181" cy="78626"/>
            </a:xfrm>
            <a:custGeom>
              <a:avLst/>
              <a:gdLst/>
              <a:ahLst/>
              <a:cxnLst/>
              <a:rect l="0" t="0" r="0" b="0"/>
              <a:pathLst>
                <a:path w="29181" h="78626">
                  <a:moveTo>
                    <a:pt x="15634" y="0"/>
                  </a:moveTo>
                  <a:lnTo>
                    <a:pt x="29181" y="0"/>
                  </a:lnTo>
                  <a:lnTo>
                    <a:pt x="29181" y="7341"/>
                  </a:lnTo>
                  <a:lnTo>
                    <a:pt x="22992" y="7341"/>
                  </a:lnTo>
                  <a:lnTo>
                    <a:pt x="22992" y="20822"/>
                  </a:lnTo>
                  <a:lnTo>
                    <a:pt x="29181" y="20822"/>
                  </a:lnTo>
                  <a:lnTo>
                    <a:pt x="29181" y="28169"/>
                  </a:lnTo>
                  <a:lnTo>
                    <a:pt x="22992" y="28169"/>
                  </a:lnTo>
                  <a:lnTo>
                    <a:pt x="22992" y="41270"/>
                  </a:lnTo>
                  <a:lnTo>
                    <a:pt x="29181" y="41270"/>
                  </a:lnTo>
                  <a:lnTo>
                    <a:pt x="29181" y="48628"/>
                  </a:lnTo>
                  <a:lnTo>
                    <a:pt x="22987" y="48628"/>
                  </a:lnTo>
                  <a:cubicBezTo>
                    <a:pt x="22530" y="61125"/>
                    <a:pt x="16510" y="71095"/>
                    <a:pt x="5042" y="78626"/>
                  </a:cubicBezTo>
                  <a:lnTo>
                    <a:pt x="0" y="72530"/>
                  </a:lnTo>
                  <a:cubicBezTo>
                    <a:pt x="10439" y="66104"/>
                    <a:pt x="15634" y="57480"/>
                    <a:pt x="15634" y="46673"/>
                  </a:cubicBezTo>
                  <a:lnTo>
                    <a:pt x="15634"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1" name="Shape 1350">
              <a:extLst>
                <a:ext uri="{FF2B5EF4-FFF2-40B4-BE49-F238E27FC236}">
                  <a16:creationId xmlns:a16="http://schemas.microsoft.com/office/drawing/2014/main" id="{25CAB6D6-86EE-A1C2-6720-A891313ECACC}"/>
                </a:ext>
              </a:extLst>
            </p:cNvPr>
            <p:cNvSpPr/>
            <p:nvPr/>
          </p:nvSpPr>
          <p:spPr>
            <a:xfrm>
              <a:off x="1675445" y="797827"/>
              <a:ext cx="23485" cy="56249"/>
            </a:xfrm>
            <a:custGeom>
              <a:avLst/>
              <a:gdLst/>
              <a:ahLst/>
              <a:cxnLst/>
              <a:rect l="0" t="0" r="0" b="0"/>
              <a:pathLst>
                <a:path w="23485" h="56249">
                  <a:moveTo>
                    <a:pt x="7026" y="0"/>
                  </a:moveTo>
                  <a:lnTo>
                    <a:pt x="13071" y="0"/>
                  </a:lnTo>
                  <a:cubicBezTo>
                    <a:pt x="15484" y="267"/>
                    <a:pt x="15611" y="991"/>
                    <a:pt x="13452" y="2172"/>
                  </a:cubicBezTo>
                  <a:lnTo>
                    <a:pt x="13452" y="12217"/>
                  </a:lnTo>
                  <a:lnTo>
                    <a:pt x="22418" y="12217"/>
                  </a:lnTo>
                  <a:lnTo>
                    <a:pt x="22418" y="18199"/>
                  </a:lnTo>
                  <a:lnTo>
                    <a:pt x="13452" y="18199"/>
                  </a:lnTo>
                  <a:lnTo>
                    <a:pt x="13452" y="50279"/>
                  </a:lnTo>
                  <a:lnTo>
                    <a:pt x="23485" y="50279"/>
                  </a:lnTo>
                  <a:lnTo>
                    <a:pt x="23485" y="56249"/>
                  </a:lnTo>
                  <a:lnTo>
                    <a:pt x="0" y="56249"/>
                  </a:lnTo>
                  <a:lnTo>
                    <a:pt x="0" y="50281"/>
                  </a:lnTo>
                  <a:lnTo>
                    <a:pt x="7026" y="50281"/>
                  </a:lnTo>
                  <a:lnTo>
                    <a:pt x="7026" y="42964"/>
                  </a:lnTo>
                  <a:lnTo>
                    <a:pt x="0" y="42964"/>
                  </a:lnTo>
                  <a:lnTo>
                    <a:pt x="0" y="36989"/>
                  </a:lnTo>
                  <a:lnTo>
                    <a:pt x="7026" y="36989"/>
                  </a:lnTo>
                  <a:lnTo>
                    <a:pt x="7026" y="30404"/>
                  </a:lnTo>
                  <a:lnTo>
                    <a:pt x="0" y="30404"/>
                  </a:lnTo>
                  <a:lnTo>
                    <a:pt x="0" y="24437"/>
                  </a:lnTo>
                  <a:lnTo>
                    <a:pt x="7026" y="24437"/>
                  </a:lnTo>
                  <a:lnTo>
                    <a:pt x="7026" y="18199"/>
                  </a:lnTo>
                  <a:lnTo>
                    <a:pt x="0" y="18199"/>
                  </a:lnTo>
                  <a:lnTo>
                    <a:pt x="0" y="12217"/>
                  </a:lnTo>
                  <a:lnTo>
                    <a:pt x="7026" y="12217"/>
                  </a:lnTo>
                  <a:lnTo>
                    <a:pt x="7026"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2" name="Shape 1351">
              <a:extLst>
                <a:ext uri="{FF2B5EF4-FFF2-40B4-BE49-F238E27FC236}">
                  <a16:creationId xmlns:a16="http://schemas.microsoft.com/office/drawing/2014/main" id="{87B075CE-CA00-E8DA-DF25-7800D39EF888}"/>
                </a:ext>
              </a:extLst>
            </p:cNvPr>
            <p:cNvSpPr/>
            <p:nvPr/>
          </p:nvSpPr>
          <p:spPr>
            <a:xfrm>
              <a:off x="1715195" y="801433"/>
              <a:ext cx="13542" cy="77915"/>
            </a:xfrm>
            <a:custGeom>
              <a:avLst/>
              <a:gdLst/>
              <a:ahLst/>
              <a:cxnLst/>
              <a:rect l="0" t="0" r="0" b="0"/>
              <a:pathLst>
                <a:path w="13542" h="77915">
                  <a:moveTo>
                    <a:pt x="0" y="0"/>
                  </a:moveTo>
                  <a:lnTo>
                    <a:pt x="13542" y="0"/>
                  </a:lnTo>
                  <a:lnTo>
                    <a:pt x="13542" y="71818"/>
                  </a:lnTo>
                  <a:cubicBezTo>
                    <a:pt x="13542" y="75883"/>
                    <a:pt x="11662" y="77915"/>
                    <a:pt x="7789" y="77915"/>
                  </a:cubicBezTo>
                  <a:lnTo>
                    <a:pt x="258" y="77915"/>
                  </a:lnTo>
                  <a:lnTo>
                    <a:pt x="0" y="74868"/>
                  </a:lnTo>
                  <a:lnTo>
                    <a:pt x="0" y="69660"/>
                  </a:lnTo>
                  <a:lnTo>
                    <a:pt x="4919" y="69660"/>
                  </a:lnTo>
                  <a:cubicBezTo>
                    <a:pt x="5782" y="69698"/>
                    <a:pt x="6189" y="69202"/>
                    <a:pt x="6189" y="68225"/>
                  </a:cubicBezTo>
                  <a:lnTo>
                    <a:pt x="6189" y="48628"/>
                  </a:lnTo>
                  <a:lnTo>
                    <a:pt x="0" y="48628"/>
                  </a:lnTo>
                  <a:lnTo>
                    <a:pt x="0" y="41270"/>
                  </a:lnTo>
                  <a:lnTo>
                    <a:pt x="6189" y="41270"/>
                  </a:lnTo>
                  <a:lnTo>
                    <a:pt x="6189" y="28169"/>
                  </a:lnTo>
                  <a:lnTo>
                    <a:pt x="0" y="28169"/>
                  </a:lnTo>
                  <a:lnTo>
                    <a:pt x="0" y="20822"/>
                  </a:lnTo>
                  <a:lnTo>
                    <a:pt x="6189" y="20822"/>
                  </a:lnTo>
                  <a:lnTo>
                    <a:pt x="6189" y="7341"/>
                  </a:lnTo>
                  <a:lnTo>
                    <a:pt x="0" y="7341"/>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3" name="Shape 1352">
              <a:extLst>
                <a:ext uri="{FF2B5EF4-FFF2-40B4-BE49-F238E27FC236}">
                  <a16:creationId xmlns:a16="http://schemas.microsoft.com/office/drawing/2014/main" id="{2AC5009D-DB04-FA2C-2CF4-D89B9907B645}"/>
                </a:ext>
              </a:extLst>
            </p:cNvPr>
            <p:cNvSpPr/>
            <p:nvPr/>
          </p:nvSpPr>
          <p:spPr>
            <a:xfrm>
              <a:off x="2278723" y="640093"/>
              <a:ext cx="19189" cy="23355"/>
            </a:xfrm>
            <a:custGeom>
              <a:avLst/>
              <a:gdLst/>
              <a:ahLst/>
              <a:cxnLst/>
              <a:rect l="0" t="0" r="0" b="0"/>
              <a:pathLst>
                <a:path w="19189" h="23355">
                  <a:moveTo>
                    <a:pt x="0" y="0"/>
                  </a:moveTo>
                  <a:lnTo>
                    <a:pt x="19189" y="0"/>
                  </a:lnTo>
                  <a:lnTo>
                    <a:pt x="19189" y="7391"/>
                  </a:lnTo>
                  <a:lnTo>
                    <a:pt x="8306" y="7391"/>
                  </a:lnTo>
                  <a:lnTo>
                    <a:pt x="8306" y="12371"/>
                  </a:lnTo>
                  <a:lnTo>
                    <a:pt x="19189" y="12371"/>
                  </a:lnTo>
                  <a:lnTo>
                    <a:pt x="19189" y="19774"/>
                  </a:lnTo>
                  <a:lnTo>
                    <a:pt x="8306" y="19774"/>
                  </a:lnTo>
                  <a:lnTo>
                    <a:pt x="8306" y="23355"/>
                  </a:lnTo>
                  <a:lnTo>
                    <a:pt x="0" y="23355"/>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4" name="Shape 1353">
              <a:extLst>
                <a:ext uri="{FF2B5EF4-FFF2-40B4-BE49-F238E27FC236}">
                  <a16:creationId xmlns:a16="http://schemas.microsoft.com/office/drawing/2014/main" id="{EA809650-BE91-9C31-5D57-FF82EF61C389}"/>
                </a:ext>
              </a:extLst>
            </p:cNvPr>
            <p:cNvSpPr/>
            <p:nvPr/>
          </p:nvSpPr>
          <p:spPr>
            <a:xfrm>
              <a:off x="2261883" y="629107"/>
              <a:ext cx="36029" cy="40005"/>
            </a:xfrm>
            <a:custGeom>
              <a:avLst/>
              <a:gdLst/>
              <a:ahLst/>
              <a:cxnLst/>
              <a:rect l="0" t="0" r="0" b="0"/>
              <a:pathLst>
                <a:path w="36029" h="40005">
                  <a:moveTo>
                    <a:pt x="0" y="0"/>
                  </a:moveTo>
                  <a:lnTo>
                    <a:pt x="36029" y="0"/>
                  </a:lnTo>
                  <a:lnTo>
                    <a:pt x="36029" y="8331"/>
                  </a:lnTo>
                  <a:lnTo>
                    <a:pt x="9233" y="8331"/>
                  </a:lnTo>
                  <a:lnTo>
                    <a:pt x="9233" y="40005"/>
                  </a:lnTo>
                  <a:lnTo>
                    <a:pt x="0" y="40005"/>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5" name="Shape 1354">
              <a:extLst>
                <a:ext uri="{FF2B5EF4-FFF2-40B4-BE49-F238E27FC236}">
                  <a16:creationId xmlns:a16="http://schemas.microsoft.com/office/drawing/2014/main" id="{EFA3D911-2550-DBA4-D1FD-EC9F03DF8F8C}"/>
                </a:ext>
              </a:extLst>
            </p:cNvPr>
            <p:cNvSpPr/>
            <p:nvPr/>
          </p:nvSpPr>
          <p:spPr>
            <a:xfrm>
              <a:off x="2273785" y="605447"/>
              <a:ext cx="24127" cy="20458"/>
            </a:xfrm>
            <a:custGeom>
              <a:avLst/>
              <a:gdLst/>
              <a:ahLst/>
              <a:cxnLst/>
              <a:rect l="0" t="0" r="0" b="0"/>
              <a:pathLst>
                <a:path w="24127" h="20458">
                  <a:moveTo>
                    <a:pt x="0" y="0"/>
                  </a:moveTo>
                  <a:lnTo>
                    <a:pt x="24127" y="0"/>
                  </a:lnTo>
                  <a:lnTo>
                    <a:pt x="24127" y="7366"/>
                  </a:lnTo>
                  <a:lnTo>
                    <a:pt x="8291" y="7366"/>
                  </a:lnTo>
                  <a:lnTo>
                    <a:pt x="8291" y="13079"/>
                  </a:lnTo>
                  <a:lnTo>
                    <a:pt x="24127" y="13079"/>
                  </a:lnTo>
                  <a:lnTo>
                    <a:pt x="24127" y="20458"/>
                  </a:lnTo>
                  <a:lnTo>
                    <a:pt x="0" y="20458"/>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6" name="Shape 1355">
              <a:extLst>
                <a:ext uri="{FF2B5EF4-FFF2-40B4-BE49-F238E27FC236}">
                  <a16:creationId xmlns:a16="http://schemas.microsoft.com/office/drawing/2014/main" id="{A13DCA83-F5C2-C4AF-5226-CE9D405E75ED}"/>
                </a:ext>
              </a:extLst>
            </p:cNvPr>
            <p:cNvSpPr/>
            <p:nvPr/>
          </p:nvSpPr>
          <p:spPr>
            <a:xfrm>
              <a:off x="2257539" y="585635"/>
              <a:ext cx="40373" cy="16777"/>
            </a:xfrm>
            <a:custGeom>
              <a:avLst/>
              <a:gdLst/>
              <a:ahLst/>
              <a:cxnLst/>
              <a:rect l="0" t="0" r="0" b="0"/>
              <a:pathLst>
                <a:path w="40373" h="16777">
                  <a:moveTo>
                    <a:pt x="35243" y="0"/>
                  </a:moveTo>
                  <a:lnTo>
                    <a:pt x="40373" y="0"/>
                  </a:lnTo>
                  <a:lnTo>
                    <a:pt x="40373" y="16777"/>
                  </a:lnTo>
                  <a:lnTo>
                    <a:pt x="0" y="16777"/>
                  </a:lnTo>
                  <a:lnTo>
                    <a:pt x="0" y="8496"/>
                  </a:lnTo>
                  <a:lnTo>
                    <a:pt x="35243" y="8496"/>
                  </a:lnTo>
                  <a:lnTo>
                    <a:pt x="35243"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7" name="Shape 1356">
              <a:extLst>
                <a:ext uri="{FF2B5EF4-FFF2-40B4-BE49-F238E27FC236}">
                  <a16:creationId xmlns:a16="http://schemas.microsoft.com/office/drawing/2014/main" id="{6D2B0C27-0794-9EA5-7545-B277CE561AA6}"/>
                </a:ext>
              </a:extLst>
            </p:cNvPr>
            <p:cNvSpPr/>
            <p:nvPr/>
          </p:nvSpPr>
          <p:spPr>
            <a:xfrm>
              <a:off x="2297912" y="640093"/>
              <a:ext cx="19165" cy="19774"/>
            </a:xfrm>
            <a:custGeom>
              <a:avLst/>
              <a:gdLst/>
              <a:ahLst/>
              <a:cxnLst/>
              <a:rect l="0" t="0" r="0" b="0"/>
              <a:pathLst>
                <a:path w="19165" h="19774">
                  <a:moveTo>
                    <a:pt x="0" y="0"/>
                  </a:moveTo>
                  <a:lnTo>
                    <a:pt x="19165" y="0"/>
                  </a:lnTo>
                  <a:lnTo>
                    <a:pt x="19165" y="19774"/>
                  </a:lnTo>
                  <a:lnTo>
                    <a:pt x="0" y="19774"/>
                  </a:lnTo>
                  <a:lnTo>
                    <a:pt x="0" y="12371"/>
                  </a:lnTo>
                  <a:lnTo>
                    <a:pt x="10883" y="12371"/>
                  </a:lnTo>
                  <a:lnTo>
                    <a:pt x="10883" y="7391"/>
                  </a:lnTo>
                  <a:lnTo>
                    <a:pt x="0" y="7391"/>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8" name="Shape 1357">
              <a:extLst>
                <a:ext uri="{FF2B5EF4-FFF2-40B4-BE49-F238E27FC236}">
                  <a16:creationId xmlns:a16="http://schemas.microsoft.com/office/drawing/2014/main" id="{4F7E71DB-5FCE-A22F-B3CF-B412D3E6420F}"/>
                </a:ext>
              </a:extLst>
            </p:cNvPr>
            <p:cNvSpPr/>
            <p:nvPr/>
          </p:nvSpPr>
          <p:spPr>
            <a:xfrm>
              <a:off x="2297912" y="629107"/>
              <a:ext cx="36132" cy="39091"/>
            </a:xfrm>
            <a:custGeom>
              <a:avLst/>
              <a:gdLst/>
              <a:ahLst/>
              <a:cxnLst/>
              <a:rect l="0" t="0" r="0" b="0"/>
              <a:pathLst>
                <a:path w="36132" h="39091">
                  <a:moveTo>
                    <a:pt x="0" y="0"/>
                  </a:moveTo>
                  <a:lnTo>
                    <a:pt x="36132" y="0"/>
                  </a:lnTo>
                  <a:lnTo>
                    <a:pt x="36132" y="32347"/>
                  </a:lnTo>
                  <a:cubicBezTo>
                    <a:pt x="36132" y="34328"/>
                    <a:pt x="35396" y="36500"/>
                    <a:pt x="34481" y="37402"/>
                  </a:cubicBezTo>
                  <a:cubicBezTo>
                    <a:pt x="33605" y="38291"/>
                    <a:pt x="31497" y="39091"/>
                    <a:pt x="29541" y="39091"/>
                  </a:cubicBezTo>
                  <a:lnTo>
                    <a:pt x="22061" y="39091"/>
                  </a:lnTo>
                  <a:lnTo>
                    <a:pt x="20473" y="30810"/>
                  </a:lnTo>
                  <a:lnTo>
                    <a:pt x="26696" y="30810"/>
                  </a:lnTo>
                  <a:lnTo>
                    <a:pt x="26925" y="29845"/>
                  </a:lnTo>
                  <a:lnTo>
                    <a:pt x="26925" y="8331"/>
                  </a:lnTo>
                  <a:lnTo>
                    <a:pt x="0" y="8331"/>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19" name="Shape 1358">
              <a:extLst>
                <a:ext uri="{FF2B5EF4-FFF2-40B4-BE49-F238E27FC236}">
                  <a16:creationId xmlns:a16="http://schemas.microsoft.com/office/drawing/2014/main" id="{2D6535B0-83A8-1FF4-936D-C447CB9C2B1B}"/>
                </a:ext>
              </a:extLst>
            </p:cNvPr>
            <p:cNvSpPr/>
            <p:nvPr/>
          </p:nvSpPr>
          <p:spPr>
            <a:xfrm>
              <a:off x="2297912" y="605447"/>
              <a:ext cx="24143" cy="20458"/>
            </a:xfrm>
            <a:custGeom>
              <a:avLst/>
              <a:gdLst/>
              <a:ahLst/>
              <a:cxnLst/>
              <a:rect l="0" t="0" r="0" b="0"/>
              <a:pathLst>
                <a:path w="24143" h="20458">
                  <a:moveTo>
                    <a:pt x="0" y="0"/>
                  </a:moveTo>
                  <a:lnTo>
                    <a:pt x="24143" y="0"/>
                  </a:lnTo>
                  <a:lnTo>
                    <a:pt x="24143" y="20458"/>
                  </a:lnTo>
                  <a:lnTo>
                    <a:pt x="0" y="20458"/>
                  </a:lnTo>
                  <a:lnTo>
                    <a:pt x="0" y="13079"/>
                  </a:lnTo>
                  <a:lnTo>
                    <a:pt x="15815" y="13079"/>
                  </a:lnTo>
                  <a:lnTo>
                    <a:pt x="15815" y="7366"/>
                  </a:lnTo>
                  <a:lnTo>
                    <a:pt x="15812" y="7366"/>
                  </a:lnTo>
                  <a:lnTo>
                    <a:pt x="0" y="7366"/>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0" name="Shape 1359">
              <a:extLst>
                <a:ext uri="{FF2B5EF4-FFF2-40B4-BE49-F238E27FC236}">
                  <a16:creationId xmlns:a16="http://schemas.microsoft.com/office/drawing/2014/main" id="{F7C35E79-733A-B66B-DE56-622DABF029C2}"/>
                </a:ext>
              </a:extLst>
            </p:cNvPr>
            <p:cNvSpPr/>
            <p:nvPr/>
          </p:nvSpPr>
          <p:spPr>
            <a:xfrm>
              <a:off x="2297912" y="585635"/>
              <a:ext cx="40374" cy="16777"/>
            </a:xfrm>
            <a:custGeom>
              <a:avLst/>
              <a:gdLst/>
              <a:ahLst/>
              <a:cxnLst/>
              <a:rect l="0" t="0" r="0" b="0"/>
              <a:pathLst>
                <a:path w="40374" h="16777">
                  <a:moveTo>
                    <a:pt x="0" y="0"/>
                  </a:moveTo>
                  <a:lnTo>
                    <a:pt x="3823" y="0"/>
                  </a:lnTo>
                  <a:cubicBezTo>
                    <a:pt x="5144" y="318"/>
                    <a:pt x="6389" y="838"/>
                    <a:pt x="6389" y="1816"/>
                  </a:cubicBezTo>
                  <a:cubicBezTo>
                    <a:pt x="6389" y="2515"/>
                    <a:pt x="5767" y="3188"/>
                    <a:pt x="5043" y="3810"/>
                  </a:cubicBezTo>
                  <a:lnTo>
                    <a:pt x="5043" y="8496"/>
                  </a:lnTo>
                  <a:lnTo>
                    <a:pt x="40374" y="8496"/>
                  </a:lnTo>
                  <a:lnTo>
                    <a:pt x="40374" y="16777"/>
                  </a:lnTo>
                  <a:lnTo>
                    <a:pt x="0" y="16777"/>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1" name="Shape 1360">
              <a:extLst>
                <a:ext uri="{FF2B5EF4-FFF2-40B4-BE49-F238E27FC236}">
                  <a16:creationId xmlns:a16="http://schemas.microsoft.com/office/drawing/2014/main" id="{1B1E7165-5876-A050-055D-B2B7FA5AA871}"/>
                </a:ext>
              </a:extLst>
            </p:cNvPr>
            <p:cNvSpPr/>
            <p:nvPr/>
          </p:nvSpPr>
          <p:spPr>
            <a:xfrm>
              <a:off x="2351304" y="614007"/>
              <a:ext cx="11855" cy="54127"/>
            </a:xfrm>
            <a:custGeom>
              <a:avLst/>
              <a:gdLst/>
              <a:ahLst/>
              <a:cxnLst/>
              <a:rect l="0" t="0" r="0" b="0"/>
              <a:pathLst>
                <a:path w="11855" h="54127">
                  <a:moveTo>
                    <a:pt x="0" y="0"/>
                  </a:moveTo>
                  <a:lnTo>
                    <a:pt x="7048" y="0"/>
                  </a:lnTo>
                  <a:cubicBezTo>
                    <a:pt x="8204" y="191"/>
                    <a:pt x="9309" y="584"/>
                    <a:pt x="9309" y="1448"/>
                  </a:cubicBezTo>
                  <a:cubicBezTo>
                    <a:pt x="9309" y="2006"/>
                    <a:pt x="8852" y="2578"/>
                    <a:pt x="8306" y="3111"/>
                  </a:cubicBezTo>
                  <a:lnTo>
                    <a:pt x="8306" y="4001"/>
                  </a:lnTo>
                  <a:lnTo>
                    <a:pt x="11855" y="1920"/>
                  </a:lnTo>
                  <a:lnTo>
                    <a:pt x="11855" y="17246"/>
                  </a:lnTo>
                  <a:lnTo>
                    <a:pt x="11646" y="17335"/>
                  </a:lnTo>
                  <a:lnTo>
                    <a:pt x="11646" y="17310"/>
                  </a:lnTo>
                  <a:cubicBezTo>
                    <a:pt x="10833" y="13576"/>
                    <a:pt x="9753" y="10084"/>
                    <a:pt x="8306" y="6998"/>
                  </a:cubicBezTo>
                  <a:lnTo>
                    <a:pt x="8306" y="18034"/>
                  </a:lnTo>
                  <a:lnTo>
                    <a:pt x="11855" y="18034"/>
                  </a:lnTo>
                  <a:lnTo>
                    <a:pt x="11855" y="24054"/>
                  </a:lnTo>
                  <a:lnTo>
                    <a:pt x="8306" y="24054"/>
                  </a:lnTo>
                  <a:lnTo>
                    <a:pt x="8306" y="33718"/>
                  </a:lnTo>
                  <a:lnTo>
                    <a:pt x="11855" y="28886"/>
                  </a:lnTo>
                  <a:lnTo>
                    <a:pt x="11855" y="38676"/>
                  </a:lnTo>
                  <a:lnTo>
                    <a:pt x="9830" y="41402"/>
                  </a:lnTo>
                  <a:lnTo>
                    <a:pt x="8306" y="37719"/>
                  </a:lnTo>
                  <a:lnTo>
                    <a:pt x="8306" y="44590"/>
                  </a:lnTo>
                  <a:lnTo>
                    <a:pt x="11855" y="44590"/>
                  </a:lnTo>
                  <a:lnTo>
                    <a:pt x="11855" y="51943"/>
                  </a:lnTo>
                  <a:lnTo>
                    <a:pt x="8306" y="51943"/>
                  </a:lnTo>
                  <a:lnTo>
                    <a:pt x="8306" y="54127"/>
                  </a:lnTo>
                  <a:lnTo>
                    <a:pt x="0" y="54127"/>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2" name="Shape 1361">
              <a:extLst>
                <a:ext uri="{FF2B5EF4-FFF2-40B4-BE49-F238E27FC236}">
                  <a16:creationId xmlns:a16="http://schemas.microsoft.com/office/drawing/2014/main" id="{D8939B05-1A4B-7AE6-041F-8FE43306A04E}"/>
                </a:ext>
              </a:extLst>
            </p:cNvPr>
            <p:cNvSpPr/>
            <p:nvPr/>
          </p:nvSpPr>
          <p:spPr>
            <a:xfrm>
              <a:off x="2348561" y="591744"/>
              <a:ext cx="14599" cy="21869"/>
            </a:xfrm>
            <a:custGeom>
              <a:avLst/>
              <a:gdLst/>
              <a:ahLst/>
              <a:cxnLst/>
              <a:rect l="0" t="0" r="0" b="0"/>
              <a:pathLst>
                <a:path w="14599" h="21869">
                  <a:moveTo>
                    <a:pt x="7010" y="0"/>
                  </a:moveTo>
                  <a:lnTo>
                    <a:pt x="14059" y="0"/>
                  </a:lnTo>
                  <a:lnTo>
                    <a:pt x="14599" y="343"/>
                  </a:lnTo>
                  <a:lnTo>
                    <a:pt x="14599" y="21869"/>
                  </a:lnTo>
                  <a:lnTo>
                    <a:pt x="0" y="21869"/>
                  </a:lnTo>
                  <a:lnTo>
                    <a:pt x="0" y="14478"/>
                  </a:lnTo>
                  <a:lnTo>
                    <a:pt x="7010" y="14478"/>
                  </a:lnTo>
                  <a:lnTo>
                    <a:pt x="701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3" name="Shape 72402">
              <a:extLst>
                <a:ext uri="{FF2B5EF4-FFF2-40B4-BE49-F238E27FC236}">
                  <a16:creationId xmlns:a16="http://schemas.microsoft.com/office/drawing/2014/main" id="{A20BC9D9-796B-9233-E8CA-1B1C77271BE3}"/>
                </a:ext>
              </a:extLst>
            </p:cNvPr>
            <p:cNvSpPr/>
            <p:nvPr/>
          </p:nvSpPr>
          <p:spPr>
            <a:xfrm>
              <a:off x="2363159" y="658597"/>
              <a:ext cx="9144" cy="9144"/>
            </a:xfrm>
            <a:custGeom>
              <a:avLst/>
              <a:gdLst/>
              <a:ahLst/>
              <a:cxnLst/>
              <a:rect l="0" t="0" r="0" b="0"/>
              <a:pathLst>
                <a:path w="9144" h="9144">
                  <a:moveTo>
                    <a:pt x="0" y="0"/>
                  </a:moveTo>
                  <a:lnTo>
                    <a:pt x="9144" y="0"/>
                  </a:lnTo>
                  <a:lnTo>
                    <a:pt x="9144"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4" name="Shape 1363">
              <a:extLst>
                <a:ext uri="{FF2B5EF4-FFF2-40B4-BE49-F238E27FC236}">
                  <a16:creationId xmlns:a16="http://schemas.microsoft.com/office/drawing/2014/main" id="{78DE7B9D-9AFF-4D34-377D-EDB8239930A1}"/>
                </a:ext>
              </a:extLst>
            </p:cNvPr>
            <p:cNvSpPr/>
            <p:nvPr/>
          </p:nvSpPr>
          <p:spPr>
            <a:xfrm>
              <a:off x="2363159" y="613651"/>
              <a:ext cx="8033" cy="44221"/>
            </a:xfrm>
            <a:custGeom>
              <a:avLst/>
              <a:gdLst/>
              <a:ahLst/>
              <a:cxnLst/>
              <a:rect l="0" t="0" r="0" b="0"/>
              <a:pathLst>
                <a:path w="8033" h="44221">
                  <a:moveTo>
                    <a:pt x="3930" y="0"/>
                  </a:moveTo>
                  <a:lnTo>
                    <a:pt x="8033" y="0"/>
                  </a:lnTo>
                  <a:lnTo>
                    <a:pt x="8033" y="44221"/>
                  </a:lnTo>
                  <a:lnTo>
                    <a:pt x="3930" y="44221"/>
                  </a:lnTo>
                  <a:lnTo>
                    <a:pt x="3930" y="33744"/>
                  </a:lnTo>
                  <a:lnTo>
                    <a:pt x="0" y="39032"/>
                  </a:lnTo>
                  <a:lnTo>
                    <a:pt x="0" y="29241"/>
                  </a:lnTo>
                  <a:lnTo>
                    <a:pt x="3549" y="24409"/>
                  </a:lnTo>
                  <a:lnTo>
                    <a:pt x="0" y="24409"/>
                  </a:lnTo>
                  <a:lnTo>
                    <a:pt x="0" y="18390"/>
                  </a:lnTo>
                  <a:lnTo>
                    <a:pt x="3930" y="18390"/>
                  </a:lnTo>
                  <a:lnTo>
                    <a:pt x="3930" y="15926"/>
                  </a:lnTo>
                  <a:lnTo>
                    <a:pt x="0" y="17601"/>
                  </a:lnTo>
                  <a:lnTo>
                    <a:pt x="0" y="2276"/>
                  </a:lnTo>
                  <a:lnTo>
                    <a:pt x="438" y="2019"/>
                  </a:lnTo>
                  <a:lnTo>
                    <a:pt x="438" y="2032"/>
                  </a:lnTo>
                  <a:cubicBezTo>
                    <a:pt x="1898" y="3988"/>
                    <a:pt x="3016" y="6210"/>
                    <a:pt x="3930" y="8623"/>
                  </a:cubicBezTo>
                  <a:lnTo>
                    <a:pt x="393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5" name="Shape 1364">
              <a:extLst>
                <a:ext uri="{FF2B5EF4-FFF2-40B4-BE49-F238E27FC236}">
                  <a16:creationId xmlns:a16="http://schemas.microsoft.com/office/drawing/2014/main" id="{185E1B97-F4F1-56B1-A880-0D60615DEC64}"/>
                </a:ext>
              </a:extLst>
            </p:cNvPr>
            <p:cNvSpPr/>
            <p:nvPr/>
          </p:nvSpPr>
          <p:spPr>
            <a:xfrm>
              <a:off x="2363159" y="585711"/>
              <a:ext cx="8033" cy="27902"/>
            </a:xfrm>
            <a:custGeom>
              <a:avLst/>
              <a:gdLst/>
              <a:ahLst/>
              <a:cxnLst/>
              <a:rect l="0" t="0" r="0" b="0"/>
              <a:pathLst>
                <a:path w="8033" h="27902">
                  <a:moveTo>
                    <a:pt x="5124" y="0"/>
                  </a:moveTo>
                  <a:lnTo>
                    <a:pt x="8033" y="0"/>
                  </a:lnTo>
                  <a:lnTo>
                    <a:pt x="8033" y="27902"/>
                  </a:lnTo>
                  <a:lnTo>
                    <a:pt x="0" y="27902"/>
                  </a:lnTo>
                  <a:lnTo>
                    <a:pt x="0" y="6376"/>
                  </a:lnTo>
                  <a:lnTo>
                    <a:pt x="1695" y="7455"/>
                  </a:lnTo>
                  <a:cubicBezTo>
                    <a:pt x="1695" y="8001"/>
                    <a:pt x="1263" y="8572"/>
                    <a:pt x="717" y="9106"/>
                  </a:cubicBezTo>
                  <a:lnTo>
                    <a:pt x="717" y="20510"/>
                  </a:lnTo>
                  <a:lnTo>
                    <a:pt x="5124" y="20510"/>
                  </a:lnTo>
                  <a:lnTo>
                    <a:pt x="5124"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6" name="Shape 72403">
              <a:extLst>
                <a:ext uri="{FF2B5EF4-FFF2-40B4-BE49-F238E27FC236}">
                  <a16:creationId xmlns:a16="http://schemas.microsoft.com/office/drawing/2014/main" id="{693CF9EC-7493-D116-933D-98D8F49D723C}"/>
                </a:ext>
              </a:extLst>
            </p:cNvPr>
            <p:cNvSpPr/>
            <p:nvPr/>
          </p:nvSpPr>
          <p:spPr>
            <a:xfrm>
              <a:off x="2371192" y="658597"/>
              <a:ext cx="9144" cy="9144"/>
            </a:xfrm>
            <a:custGeom>
              <a:avLst/>
              <a:gdLst/>
              <a:ahLst/>
              <a:cxnLst/>
              <a:rect l="0" t="0" r="0" b="0"/>
              <a:pathLst>
                <a:path w="9144" h="9144">
                  <a:moveTo>
                    <a:pt x="0" y="0"/>
                  </a:moveTo>
                  <a:lnTo>
                    <a:pt x="9144" y="0"/>
                  </a:lnTo>
                  <a:lnTo>
                    <a:pt x="9144"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7" name="Shape 1366">
              <a:extLst>
                <a:ext uri="{FF2B5EF4-FFF2-40B4-BE49-F238E27FC236}">
                  <a16:creationId xmlns:a16="http://schemas.microsoft.com/office/drawing/2014/main" id="{A952814B-B3DE-7960-2663-EC0365064643}"/>
                </a:ext>
              </a:extLst>
            </p:cNvPr>
            <p:cNvSpPr/>
            <p:nvPr/>
          </p:nvSpPr>
          <p:spPr>
            <a:xfrm>
              <a:off x="2371192" y="613651"/>
              <a:ext cx="7429" cy="44221"/>
            </a:xfrm>
            <a:custGeom>
              <a:avLst/>
              <a:gdLst/>
              <a:ahLst/>
              <a:cxnLst/>
              <a:rect l="0" t="0" r="0" b="0"/>
              <a:pathLst>
                <a:path w="7429" h="44221">
                  <a:moveTo>
                    <a:pt x="0" y="0"/>
                  </a:moveTo>
                  <a:lnTo>
                    <a:pt x="2019" y="0"/>
                  </a:lnTo>
                  <a:cubicBezTo>
                    <a:pt x="3149" y="203"/>
                    <a:pt x="4280" y="571"/>
                    <a:pt x="4280" y="1422"/>
                  </a:cubicBezTo>
                  <a:cubicBezTo>
                    <a:pt x="4280" y="2006"/>
                    <a:pt x="3822" y="2565"/>
                    <a:pt x="3276" y="3111"/>
                  </a:cubicBezTo>
                  <a:lnTo>
                    <a:pt x="3276" y="12928"/>
                  </a:lnTo>
                  <a:cubicBezTo>
                    <a:pt x="4457" y="9385"/>
                    <a:pt x="5537" y="5626"/>
                    <a:pt x="6540" y="1689"/>
                  </a:cubicBezTo>
                  <a:lnTo>
                    <a:pt x="7429" y="1935"/>
                  </a:lnTo>
                  <a:lnTo>
                    <a:pt x="7429" y="16594"/>
                  </a:lnTo>
                  <a:lnTo>
                    <a:pt x="3276" y="15481"/>
                  </a:lnTo>
                  <a:lnTo>
                    <a:pt x="3276" y="18390"/>
                  </a:lnTo>
                  <a:lnTo>
                    <a:pt x="7429" y="18390"/>
                  </a:lnTo>
                  <a:lnTo>
                    <a:pt x="7429" y="24409"/>
                  </a:lnTo>
                  <a:lnTo>
                    <a:pt x="3276" y="24409"/>
                  </a:lnTo>
                  <a:lnTo>
                    <a:pt x="3276" y="25070"/>
                  </a:lnTo>
                  <a:lnTo>
                    <a:pt x="7429" y="28251"/>
                  </a:lnTo>
                  <a:lnTo>
                    <a:pt x="7429" y="37019"/>
                  </a:lnTo>
                  <a:lnTo>
                    <a:pt x="3276" y="31890"/>
                  </a:lnTo>
                  <a:lnTo>
                    <a:pt x="3276" y="44221"/>
                  </a:lnTo>
                  <a:lnTo>
                    <a:pt x="0" y="44221"/>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8" name="Shape 1367">
              <a:extLst>
                <a:ext uri="{FF2B5EF4-FFF2-40B4-BE49-F238E27FC236}">
                  <a16:creationId xmlns:a16="http://schemas.microsoft.com/office/drawing/2014/main" id="{C1EE413E-C052-C961-7544-275AC50436AC}"/>
                </a:ext>
              </a:extLst>
            </p:cNvPr>
            <p:cNvSpPr/>
            <p:nvPr/>
          </p:nvSpPr>
          <p:spPr>
            <a:xfrm>
              <a:off x="2371192" y="585711"/>
              <a:ext cx="7429" cy="27902"/>
            </a:xfrm>
            <a:custGeom>
              <a:avLst/>
              <a:gdLst/>
              <a:ahLst/>
              <a:cxnLst/>
              <a:rect l="0" t="0" r="0" b="0"/>
              <a:pathLst>
                <a:path w="7429" h="27902">
                  <a:moveTo>
                    <a:pt x="0" y="0"/>
                  </a:moveTo>
                  <a:lnTo>
                    <a:pt x="4152" y="0"/>
                  </a:lnTo>
                  <a:cubicBezTo>
                    <a:pt x="5283" y="191"/>
                    <a:pt x="6388" y="572"/>
                    <a:pt x="6388" y="1448"/>
                  </a:cubicBezTo>
                  <a:cubicBezTo>
                    <a:pt x="6388" y="2006"/>
                    <a:pt x="5956" y="2565"/>
                    <a:pt x="5410" y="3099"/>
                  </a:cubicBezTo>
                  <a:lnTo>
                    <a:pt x="5410" y="7798"/>
                  </a:lnTo>
                  <a:lnTo>
                    <a:pt x="7429" y="7798"/>
                  </a:lnTo>
                  <a:lnTo>
                    <a:pt x="7429" y="15189"/>
                  </a:lnTo>
                  <a:lnTo>
                    <a:pt x="5410" y="15189"/>
                  </a:lnTo>
                  <a:lnTo>
                    <a:pt x="5410" y="20510"/>
                  </a:lnTo>
                  <a:lnTo>
                    <a:pt x="7429" y="20510"/>
                  </a:lnTo>
                  <a:lnTo>
                    <a:pt x="7429" y="27902"/>
                  </a:lnTo>
                  <a:lnTo>
                    <a:pt x="0" y="27902"/>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29" name="Shape 1368">
              <a:extLst>
                <a:ext uri="{FF2B5EF4-FFF2-40B4-BE49-F238E27FC236}">
                  <a16:creationId xmlns:a16="http://schemas.microsoft.com/office/drawing/2014/main" id="{6DE5BB38-0529-0F4B-9E1C-48B2E3F12356}"/>
                </a:ext>
              </a:extLst>
            </p:cNvPr>
            <p:cNvSpPr/>
            <p:nvPr/>
          </p:nvSpPr>
          <p:spPr>
            <a:xfrm>
              <a:off x="2394497" y="628167"/>
              <a:ext cx="16758" cy="39967"/>
            </a:xfrm>
            <a:custGeom>
              <a:avLst/>
              <a:gdLst/>
              <a:ahLst/>
              <a:cxnLst/>
              <a:rect l="0" t="0" r="0" b="0"/>
              <a:pathLst>
                <a:path w="16758" h="39967">
                  <a:moveTo>
                    <a:pt x="0" y="0"/>
                  </a:moveTo>
                  <a:lnTo>
                    <a:pt x="16758" y="0"/>
                  </a:lnTo>
                  <a:lnTo>
                    <a:pt x="16758" y="7391"/>
                  </a:lnTo>
                  <a:lnTo>
                    <a:pt x="16739" y="7391"/>
                  </a:lnTo>
                  <a:lnTo>
                    <a:pt x="16739" y="39967"/>
                  </a:lnTo>
                  <a:lnTo>
                    <a:pt x="8458" y="39967"/>
                  </a:lnTo>
                  <a:lnTo>
                    <a:pt x="8458" y="7391"/>
                  </a:lnTo>
                  <a:lnTo>
                    <a:pt x="0" y="7391"/>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0" name="Shape 72404">
              <a:extLst>
                <a:ext uri="{FF2B5EF4-FFF2-40B4-BE49-F238E27FC236}">
                  <a16:creationId xmlns:a16="http://schemas.microsoft.com/office/drawing/2014/main" id="{939BC9FE-2168-9AAA-0631-B81927AEE940}"/>
                </a:ext>
              </a:extLst>
            </p:cNvPr>
            <p:cNvSpPr/>
            <p:nvPr/>
          </p:nvSpPr>
          <p:spPr>
            <a:xfrm>
              <a:off x="2378621" y="593509"/>
              <a:ext cx="10706" cy="9144"/>
            </a:xfrm>
            <a:custGeom>
              <a:avLst/>
              <a:gdLst/>
              <a:ahLst/>
              <a:cxnLst/>
              <a:rect l="0" t="0" r="0" b="0"/>
              <a:pathLst>
                <a:path w="10706" h="9144">
                  <a:moveTo>
                    <a:pt x="0" y="0"/>
                  </a:moveTo>
                  <a:lnTo>
                    <a:pt x="10706" y="0"/>
                  </a:lnTo>
                  <a:lnTo>
                    <a:pt x="10706" y="9144"/>
                  </a:lnTo>
                  <a:lnTo>
                    <a:pt x="0" y="9144"/>
                  </a:lnTo>
                  <a:lnTo>
                    <a:pt x="0" y="0"/>
                  </a:lnTo>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1" name="Shape 1370">
              <a:extLst>
                <a:ext uri="{FF2B5EF4-FFF2-40B4-BE49-F238E27FC236}">
                  <a16:creationId xmlns:a16="http://schemas.microsoft.com/office/drawing/2014/main" id="{C4BE7322-79E4-C5FC-B8D3-2877247511EE}"/>
                </a:ext>
              </a:extLst>
            </p:cNvPr>
            <p:cNvSpPr/>
            <p:nvPr/>
          </p:nvSpPr>
          <p:spPr>
            <a:xfrm>
              <a:off x="2378621" y="585635"/>
              <a:ext cx="32633" cy="82157"/>
            </a:xfrm>
            <a:custGeom>
              <a:avLst/>
              <a:gdLst/>
              <a:ahLst/>
              <a:cxnLst/>
              <a:rect l="0" t="0" r="0" b="0"/>
              <a:pathLst>
                <a:path w="32633" h="82157">
                  <a:moveTo>
                    <a:pt x="26315" y="0"/>
                  </a:moveTo>
                  <a:lnTo>
                    <a:pt x="32633" y="1141"/>
                  </a:lnTo>
                  <a:lnTo>
                    <a:pt x="32633" y="13783"/>
                  </a:lnTo>
                  <a:lnTo>
                    <a:pt x="31166" y="11456"/>
                  </a:lnTo>
                  <a:cubicBezTo>
                    <a:pt x="29883" y="17348"/>
                    <a:pt x="27293" y="22936"/>
                    <a:pt x="23660" y="28017"/>
                  </a:cubicBezTo>
                  <a:lnTo>
                    <a:pt x="32633" y="28017"/>
                  </a:lnTo>
                  <a:lnTo>
                    <a:pt x="32633" y="35420"/>
                  </a:lnTo>
                  <a:lnTo>
                    <a:pt x="22251" y="35420"/>
                  </a:lnTo>
                  <a:lnTo>
                    <a:pt x="22251" y="29896"/>
                  </a:lnTo>
                  <a:cubicBezTo>
                    <a:pt x="20574" y="32080"/>
                    <a:pt x="18695" y="34163"/>
                    <a:pt x="16637" y="36170"/>
                  </a:cubicBezTo>
                  <a:lnTo>
                    <a:pt x="13221" y="30569"/>
                  </a:lnTo>
                  <a:lnTo>
                    <a:pt x="12484" y="31483"/>
                  </a:lnTo>
                  <a:lnTo>
                    <a:pt x="12484" y="82157"/>
                  </a:lnTo>
                  <a:lnTo>
                    <a:pt x="4153" y="82157"/>
                  </a:lnTo>
                  <a:lnTo>
                    <a:pt x="4153" y="80315"/>
                  </a:lnTo>
                  <a:lnTo>
                    <a:pt x="0" y="80315"/>
                  </a:lnTo>
                  <a:lnTo>
                    <a:pt x="0" y="72962"/>
                  </a:lnTo>
                  <a:lnTo>
                    <a:pt x="4153" y="72962"/>
                  </a:lnTo>
                  <a:lnTo>
                    <a:pt x="4153" y="65621"/>
                  </a:lnTo>
                  <a:lnTo>
                    <a:pt x="2972" y="68733"/>
                  </a:lnTo>
                  <a:lnTo>
                    <a:pt x="2972" y="68707"/>
                  </a:lnTo>
                  <a:lnTo>
                    <a:pt x="0" y="65036"/>
                  </a:lnTo>
                  <a:lnTo>
                    <a:pt x="0" y="56267"/>
                  </a:lnTo>
                  <a:lnTo>
                    <a:pt x="4153" y="59449"/>
                  </a:lnTo>
                  <a:lnTo>
                    <a:pt x="4153" y="52426"/>
                  </a:lnTo>
                  <a:lnTo>
                    <a:pt x="0" y="52426"/>
                  </a:lnTo>
                  <a:lnTo>
                    <a:pt x="0" y="46406"/>
                  </a:lnTo>
                  <a:lnTo>
                    <a:pt x="4153" y="46406"/>
                  </a:lnTo>
                  <a:lnTo>
                    <a:pt x="4153" y="37897"/>
                  </a:lnTo>
                  <a:cubicBezTo>
                    <a:pt x="3429" y="40081"/>
                    <a:pt x="2515" y="42469"/>
                    <a:pt x="1486" y="45009"/>
                  </a:cubicBezTo>
                  <a:lnTo>
                    <a:pt x="0" y="44611"/>
                  </a:lnTo>
                  <a:lnTo>
                    <a:pt x="0" y="29952"/>
                  </a:lnTo>
                  <a:lnTo>
                    <a:pt x="4153" y="31102"/>
                  </a:lnTo>
                  <a:lnTo>
                    <a:pt x="4153" y="28372"/>
                  </a:lnTo>
                  <a:lnTo>
                    <a:pt x="11240" y="28372"/>
                  </a:lnTo>
                  <a:lnTo>
                    <a:pt x="12002" y="28550"/>
                  </a:lnTo>
                  <a:lnTo>
                    <a:pt x="12611" y="27978"/>
                  </a:lnTo>
                  <a:lnTo>
                    <a:pt x="0" y="27978"/>
                  </a:lnTo>
                  <a:lnTo>
                    <a:pt x="0" y="20587"/>
                  </a:lnTo>
                  <a:lnTo>
                    <a:pt x="14593" y="20587"/>
                  </a:lnTo>
                  <a:lnTo>
                    <a:pt x="14593" y="25807"/>
                  </a:lnTo>
                  <a:cubicBezTo>
                    <a:pt x="20091" y="19279"/>
                    <a:pt x="23711" y="10198"/>
                    <a:pt x="26315" y="0"/>
                  </a:cubicBez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2" name="Shape 1371">
              <a:extLst>
                <a:ext uri="{FF2B5EF4-FFF2-40B4-BE49-F238E27FC236}">
                  <a16:creationId xmlns:a16="http://schemas.microsoft.com/office/drawing/2014/main" id="{71C2550E-BE0F-E80E-F131-606DCCEEAA48}"/>
                </a:ext>
              </a:extLst>
            </p:cNvPr>
            <p:cNvSpPr/>
            <p:nvPr/>
          </p:nvSpPr>
          <p:spPr>
            <a:xfrm>
              <a:off x="2411254" y="628167"/>
              <a:ext cx="16288" cy="32500"/>
            </a:xfrm>
            <a:custGeom>
              <a:avLst/>
              <a:gdLst/>
              <a:ahLst/>
              <a:cxnLst/>
              <a:rect l="0" t="0" r="0" b="0"/>
              <a:pathLst>
                <a:path w="16288" h="32500">
                  <a:moveTo>
                    <a:pt x="0" y="0"/>
                  </a:moveTo>
                  <a:lnTo>
                    <a:pt x="16288" y="0"/>
                  </a:lnTo>
                  <a:lnTo>
                    <a:pt x="16288" y="25934"/>
                  </a:lnTo>
                  <a:cubicBezTo>
                    <a:pt x="16288" y="27839"/>
                    <a:pt x="15653" y="29947"/>
                    <a:pt x="14891" y="30861"/>
                  </a:cubicBezTo>
                  <a:cubicBezTo>
                    <a:pt x="14192" y="31699"/>
                    <a:pt x="12465" y="32500"/>
                    <a:pt x="10801" y="32500"/>
                  </a:cubicBezTo>
                  <a:lnTo>
                    <a:pt x="4642" y="32500"/>
                  </a:lnTo>
                  <a:lnTo>
                    <a:pt x="3423" y="25108"/>
                  </a:lnTo>
                  <a:lnTo>
                    <a:pt x="7868" y="25108"/>
                  </a:lnTo>
                  <a:lnTo>
                    <a:pt x="7944" y="24168"/>
                  </a:lnTo>
                  <a:lnTo>
                    <a:pt x="7944" y="7391"/>
                  </a:lnTo>
                  <a:lnTo>
                    <a:pt x="0" y="7391"/>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3" name="Shape 1372">
              <a:extLst>
                <a:ext uri="{FF2B5EF4-FFF2-40B4-BE49-F238E27FC236}">
                  <a16:creationId xmlns:a16="http://schemas.microsoft.com/office/drawing/2014/main" id="{478F3499-F744-E0B5-8C1F-E001D649E3C9}"/>
                </a:ext>
              </a:extLst>
            </p:cNvPr>
            <p:cNvSpPr/>
            <p:nvPr/>
          </p:nvSpPr>
          <p:spPr>
            <a:xfrm>
              <a:off x="2411254" y="586776"/>
              <a:ext cx="21584" cy="34685"/>
            </a:xfrm>
            <a:custGeom>
              <a:avLst/>
              <a:gdLst/>
              <a:ahLst/>
              <a:cxnLst/>
              <a:rect l="0" t="0" r="0" b="0"/>
              <a:pathLst>
                <a:path w="21584" h="34685">
                  <a:moveTo>
                    <a:pt x="0" y="0"/>
                  </a:moveTo>
                  <a:lnTo>
                    <a:pt x="2470" y="446"/>
                  </a:lnTo>
                  <a:cubicBezTo>
                    <a:pt x="2902" y="1043"/>
                    <a:pt x="3220" y="1640"/>
                    <a:pt x="3220" y="2199"/>
                  </a:cubicBezTo>
                  <a:cubicBezTo>
                    <a:pt x="3220" y="2885"/>
                    <a:pt x="2597" y="3266"/>
                    <a:pt x="1822" y="3405"/>
                  </a:cubicBezTo>
                  <a:cubicBezTo>
                    <a:pt x="6966" y="13083"/>
                    <a:pt x="13468" y="21160"/>
                    <a:pt x="21584" y="26227"/>
                  </a:cubicBezTo>
                  <a:lnTo>
                    <a:pt x="17812" y="34685"/>
                  </a:lnTo>
                  <a:lnTo>
                    <a:pt x="17786" y="34673"/>
                  </a:lnTo>
                  <a:cubicBezTo>
                    <a:pt x="14649" y="32310"/>
                    <a:pt x="11754" y="29796"/>
                    <a:pt x="9201" y="27142"/>
                  </a:cubicBezTo>
                  <a:lnTo>
                    <a:pt x="9201" y="34279"/>
                  </a:lnTo>
                  <a:lnTo>
                    <a:pt x="0" y="34279"/>
                  </a:lnTo>
                  <a:lnTo>
                    <a:pt x="0" y="26875"/>
                  </a:lnTo>
                  <a:lnTo>
                    <a:pt x="8972" y="26875"/>
                  </a:lnTo>
                  <a:lnTo>
                    <a:pt x="0" y="12641"/>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4" name="Shape 1373">
              <a:extLst>
                <a:ext uri="{FF2B5EF4-FFF2-40B4-BE49-F238E27FC236}">
                  <a16:creationId xmlns:a16="http://schemas.microsoft.com/office/drawing/2014/main" id="{FC26A621-1B47-55B5-20ED-1427EAA50CFF}"/>
                </a:ext>
              </a:extLst>
            </p:cNvPr>
            <p:cNvSpPr/>
            <p:nvPr/>
          </p:nvSpPr>
          <p:spPr>
            <a:xfrm>
              <a:off x="2441169" y="586918"/>
              <a:ext cx="25112" cy="81013"/>
            </a:xfrm>
            <a:custGeom>
              <a:avLst/>
              <a:gdLst/>
              <a:ahLst/>
              <a:cxnLst/>
              <a:rect l="0" t="0" r="0" b="0"/>
              <a:pathLst>
                <a:path w="25112" h="81013">
                  <a:moveTo>
                    <a:pt x="10909" y="0"/>
                  </a:moveTo>
                  <a:lnTo>
                    <a:pt x="17945" y="0"/>
                  </a:lnTo>
                  <a:cubicBezTo>
                    <a:pt x="19190" y="178"/>
                    <a:pt x="20523" y="495"/>
                    <a:pt x="20523" y="1384"/>
                  </a:cubicBezTo>
                  <a:cubicBezTo>
                    <a:pt x="20523" y="2006"/>
                    <a:pt x="19901" y="2603"/>
                    <a:pt x="19190" y="3162"/>
                  </a:cubicBezTo>
                  <a:lnTo>
                    <a:pt x="19190" y="12040"/>
                  </a:lnTo>
                  <a:lnTo>
                    <a:pt x="25112" y="12040"/>
                  </a:lnTo>
                  <a:lnTo>
                    <a:pt x="25112" y="19418"/>
                  </a:lnTo>
                  <a:lnTo>
                    <a:pt x="19190" y="19418"/>
                  </a:lnTo>
                  <a:lnTo>
                    <a:pt x="19190" y="24062"/>
                  </a:lnTo>
                  <a:lnTo>
                    <a:pt x="25112" y="24062"/>
                  </a:lnTo>
                  <a:lnTo>
                    <a:pt x="25112" y="31433"/>
                  </a:lnTo>
                  <a:lnTo>
                    <a:pt x="19190" y="31433"/>
                  </a:lnTo>
                  <a:lnTo>
                    <a:pt x="19190" y="36417"/>
                  </a:lnTo>
                  <a:lnTo>
                    <a:pt x="25112" y="36417"/>
                  </a:lnTo>
                  <a:lnTo>
                    <a:pt x="25112" y="43815"/>
                  </a:lnTo>
                  <a:lnTo>
                    <a:pt x="19190" y="43815"/>
                  </a:lnTo>
                  <a:lnTo>
                    <a:pt x="19190" y="49526"/>
                  </a:lnTo>
                  <a:lnTo>
                    <a:pt x="25112" y="49526"/>
                  </a:lnTo>
                  <a:lnTo>
                    <a:pt x="25112" y="56921"/>
                  </a:lnTo>
                  <a:lnTo>
                    <a:pt x="16408" y="56921"/>
                  </a:lnTo>
                  <a:lnTo>
                    <a:pt x="23013" y="61163"/>
                  </a:lnTo>
                  <a:cubicBezTo>
                    <a:pt x="23559" y="61747"/>
                    <a:pt x="24016" y="62357"/>
                    <a:pt x="24016" y="62954"/>
                  </a:cubicBezTo>
                  <a:cubicBezTo>
                    <a:pt x="24016" y="63855"/>
                    <a:pt x="22847" y="64198"/>
                    <a:pt x="21653" y="64338"/>
                  </a:cubicBezTo>
                  <a:cubicBezTo>
                    <a:pt x="17920" y="70383"/>
                    <a:pt x="13322" y="75946"/>
                    <a:pt x="8001" y="81013"/>
                  </a:cubicBezTo>
                  <a:lnTo>
                    <a:pt x="1054" y="74181"/>
                  </a:lnTo>
                  <a:lnTo>
                    <a:pt x="1054" y="74168"/>
                  </a:lnTo>
                  <a:cubicBezTo>
                    <a:pt x="6591" y="69482"/>
                    <a:pt x="11417" y="63602"/>
                    <a:pt x="15507" y="56921"/>
                  </a:cubicBezTo>
                  <a:lnTo>
                    <a:pt x="0" y="56921"/>
                  </a:lnTo>
                  <a:lnTo>
                    <a:pt x="0" y="49530"/>
                  </a:lnTo>
                  <a:lnTo>
                    <a:pt x="10909" y="49530"/>
                  </a:lnTo>
                  <a:lnTo>
                    <a:pt x="10909" y="19418"/>
                  </a:lnTo>
                  <a:lnTo>
                    <a:pt x="2108" y="19418"/>
                  </a:lnTo>
                  <a:lnTo>
                    <a:pt x="2108" y="12040"/>
                  </a:lnTo>
                  <a:lnTo>
                    <a:pt x="10909" y="12040"/>
                  </a:lnTo>
                  <a:lnTo>
                    <a:pt x="10909"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5" name="Shape 1374">
              <a:extLst>
                <a:ext uri="{FF2B5EF4-FFF2-40B4-BE49-F238E27FC236}">
                  <a16:creationId xmlns:a16="http://schemas.microsoft.com/office/drawing/2014/main" id="{2BA86F36-F50A-EFA7-4A4C-ED49AE81726C}"/>
                </a:ext>
              </a:extLst>
            </p:cNvPr>
            <p:cNvSpPr/>
            <p:nvPr/>
          </p:nvSpPr>
          <p:spPr>
            <a:xfrm>
              <a:off x="2504123" y="659079"/>
              <a:ext cx="1312" cy="9690"/>
            </a:xfrm>
            <a:custGeom>
              <a:avLst/>
              <a:gdLst/>
              <a:ahLst/>
              <a:cxnLst/>
              <a:rect l="0" t="0" r="0" b="0"/>
              <a:pathLst>
                <a:path w="1312" h="9690">
                  <a:moveTo>
                    <a:pt x="0" y="0"/>
                  </a:moveTo>
                  <a:lnTo>
                    <a:pt x="1312" y="0"/>
                  </a:lnTo>
                  <a:lnTo>
                    <a:pt x="1312" y="9690"/>
                  </a:lnTo>
                  <a:lnTo>
                    <a:pt x="775" y="9690"/>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6" name="Shape 1375">
              <a:extLst>
                <a:ext uri="{FF2B5EF4-FFF2-40B4-BE49-F238E27FC236}">
                  <a16:creationId xmlns:a16="http://schemas.microsoft.com/office/drawing/2014/main" id="{62EE47D7-B543-6B50-8648-7882B6A03DED}"/>
                </a:ext>
              </a:extLst>
            </p:cNvPr>
            <p:cNvSpPr/>
            <p:nvPr/>
          </p:nvSpPr>
          <p:spPr>
            <a:xfrm>
              <a:off x="2466281" y="586918"/>
              <a:ext cx="39154" cy="82423"/>
            </a:xfrm>
            <a:custGeom>
              <a:avLst/>
              <a:gdLst/>
              <a:ahLst/>
              <a:cxnLst/>
              <a:rect l="0" t="0" r="0" b="0"/>
              <a:pathLst>
                <a:path w="39154" h="82423">
                  <a:moveTo>
                    <a:pt x="5927" y="0"/>
                  </a:moveTo>
                  <a:lnTo>
                    <a:pt x="12962" y="0"/>
                  </a:lnTo>
                  <a:cubicBezTo>
                    <a:pt x="14207" y="178"/>
                    <a:pt x="15579" y="495"/>
                    <a:pt x="15579" y="1384"/>
                  </a:cubicBezTo>
                  <a:cubicBezTo>
                    <a:pt x="15579" y="2006"/>
                    <a:pt x="14944" y="2603"/>
                    <a:pt x="14232" y="3162"/>
                  </a:cubicBezTo>
                  <a:lnTo>
                    <a:pt x="14232" y="12040"/>
                  </a:lnTo>
                  <a:lnTo>
                    <a:pt x="23084" y="12040"/>
                  </a:lnTo>
                  <a:lnTo>
                    <a:pt x="23084" y="19418"/>
                  </a:lnTo>
                  <a:lnTo>
                    <a:pt x="14232" y="19418"/>
                  </a:lnTo>
                  <a:lnTo>
                    <a:pt x="14232" y="49530"/>
                  </a:lnTo>
                  <a:lnTo>
                    <a:pt x="24164" y="49530"/>
                  </a:lnTo>
                  <a:lnTo>
                    <a:pt x="24164" y="56426"/>
                  </a:lnTo>
                  <a:cubicBezTo>
                    <a:pt x="24609" y="54343"/>
                    <a:pt x="24824" y="52197"/>
                    <a:pt x="24824" y="50000"/>
                  </a:cubicBezTo>
                  <a:lnTo>
                    <a:pt x="24824" y="3530"/>
                  </a:lnTo>
                  <a:lnTo>
                    <a:pt x="39154" y="3530"/>
                  </a:lnTo>
                  <a:lnTo>
                    <a:pt x="39154" y="11849"/>
                  </a:lnTo>
                  <a:lnTo>
                    <a:pt x="34044" y="11849"/>
                  </a:lnTo>
                  <a:lnTo>
                    <a:pt x="34044" y="24072"/>
                  </a:lnTo>
                  <a:lnTo>
                    <a:pt x="39154" y="24072"/>
                  </a:lnTo>
                  <a:lnTo>
                    <a:pt x="39154" y="32347"/>
                  </a:lnTo>
                  <a:lnTo>
                    <a:pt x="34044" y="32347"/>
                  </a:lnTo>
                  <a:lnTo>
                    <a:pt x="34044" y="44210"/>
                  </a:lnTo>
                  <a:lnTo>
                    <a:pt x="39154" y="44210"/>
                  </a:lnTo>
                  <a:lnTo>
                    <a:pt x="39154" y="52527"/>
                  </a:lnTo>
                  <a:lnTo>
                    <a:pt x="33994" y="52527"/>
                  </a:lnTo>
                  <a:cubicBezTo>
                    <a:pt x="33918" y="54572"/>
                    <a:pt x="33841" y="55194"/>
                    <a:pt x="33549" y="56972"/>
                  </a:cubicBezTo>
                  <a:lnTo>
                    <a:pt x="32571" y="61214"/>
                  </a:lnTo>
                  <a:cubicBezTo>
                    <a:pt x="31987" y="63195"/>
                    <a:pt x="31936" y="63322"/>
                    <a:pt x="31035" y="65278"/>
                  </a:cubicBezTo>
                  <a:lnTo>
                    <a:pt x="28977" y="69126"/>
                  </a:lnTo>
                  <a:lnTo>
                    <a:pt x="26374" y="72758"/>
                  </a:lnTo>
                  <a:cubicBezTo>
                    <a:pt x="24913" y="74524"/>
                    <a:pt x="24799" y="74625"/>
                    <a:pt x="23224" y="76174"/>
                  </a:cubicBezTo>
                  <a:lnTo>
                    <a:pt x="19516" y="79413"/>
                  </a:lnTo>
                  <a:cubicBezTo>
                    <a:pt x="17890" y="80683"/>
                    <a:pt x="17280" y="81115"/>
                    <a:pt x="15261" y="82423"/>
                  </a:cubicBezTo>
                  <a:lnTo>
                    <a:pt x="9546" y="75502"/>
                  </a:lnTo>
                  <a:lnTo>
                    <a:pt x="9546" y="75489"/>
                  </a:lnTo>
                  <a:cubicBezTo>
                    <a:pt x="16849" y="70891"/>
                    <a:pt x="22170" y="64592"/>
                    <a:pt x="24037" y="56921"/>
                  </a:cubicBezTo>
                  <a:lnTo>
                    <a:pt x="7743" y="56921"/>
                  </a:lnTo>
                  <a:cubicBezTo>
                    <a:pt x="11934" y="60033"/>
                    <a:pt x="15630" y="63208"/>
                    <a:pt x="18474" y="66459"/>
                  </a:cubicBezTo>
                  <a:lnTo>
                    <a:pt x="11832" y="72860"/>
                  </a:lnTo>
                  <a:lnTo>
                    <a:pt x="11832" y="72847"/>
                  </a:lnTo>
                  <a:cubicBezTo>
                    <a:pt x="8518" y="69342"/>
                    <a:pt x="4898" y="65926"/>
                    <a:pt x="1037" y="62598"/>
                  </a:cubicBezTo>
                  <a:lnTo>
                    <a:pt x="6765" y="56921"/>
                  </a:lnTo>
                  <a:lnTo>
                    <a:pt x="0" y="56921"/>
                  </a:lnTo>
                  <a:lnTo>
                    <a:pt x="0" y="49526"/>
                  </a:lnTo>
                  <a:lnTo>
                    <a:pt x="5923" y="49526"/>
                  </a:lnTo>
                  <a:lnTo>
                    <a:pt x="5923" y="43815"/>
                  </a:lnTo>
                  <a:lnTo>
                    <a:pt x="0" y="43815"/>
                  </a:lnTo>
                  <a:lnTo>
                    <a:pt x="0" y="36417"/>
                  </a:lnTo>
                  <a:lnTo>
                    <a:pt x="5923" y="36417"/>
                  </a:lnTo>
                  <a:lnTo>
                    <a:pt x="5923" y="31433"/>
                  </a:lnTo>
                  <a:lnTo>
                    <a:pt x="0" y="31433"/>
                  </a:lnTo>
                  <a:lnTo>
                    <a:pt x="0" y="24062"/>
                  </a:lnTo>
                  <a:lnTo>
                    <a:pt x="5923" y="24062"/>
                  </a:lnTo>
                  <a:lnTo>
                    <a:pt x="5923" y="19418"/>
                  </a:lnTo>
                  <a:lnTo>
                    <a:pt x="0" y="19418"/>
                  </a:lnTo>
                  <a:lnTo>
                    <a:pt x="0" y="12040"/>
                  </a:lnTo>
                  <a:lnTo>
                    <a:pt x="5927" y="12040"/>
                  </a:lnTo>
                  <a:lnTo>
                    <a:pt x="5927"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sp>
          <p:nvSpPr>
            <p:cNvPr id="137" name="Shape 1376">
              <a:extLst>
                <a:ext uri="{FF2B5EF4-FFF2-40B4-BE49-F238E27FC236}">
                  <a16:creationId xmlns:a16="http://schemas.microsoft.com/office/drawing/2014/main" id="{7523B4A3-30AE-C170-E040-1DFBAF79CE5E}"/>
                </a:ext>
              </a:extLst>
            </p:cNvPr>
            <p:cNvSpPr/>
            <p:nvPr/>
          </p:nvSpPr>
          <p:spPr>
            <a:xfrm>
              <a:off x="2505435" y="590448"/>
              <a:ext cx="14347" cy="78321"/>
            </a:xfrm>
            <a:custGeom>
              <a:avLst/>
              <a:gdLst/>
              <a:ahLst/>
              <a:cxnLst/>
              <a:rect l="0" t="0" r="0" b="0"/>
              <a:pathLst>
                <a:path w="14347" h="78321">
                  <a:moveTo>
                    <a:pt x="0" y="0"/>
                  </a:moveTo>
                  <a:lnTo>
                    <a:pt x="14347" y="0"/>
                  </a:lnTo>
                  <a:lnTo>
                    <a:pt x="14347" y="71234"/>
                  </a:lnTo>
                  <a:cubicBezTo>
                    <a:pt x="14347" y="73317"/>
                    <a:pt x="13598" y="75591"/>
                    <a:pt x="12709" y="76543"/>
                  </a:cubicBezTo>
                  <a:cubicBezTo>
                    <a:pt x="12391" y="76873"/>
                    <a:pt x="11261" y="77661"/>
                    <a:pt x="10626" y="77877"/>
                  </a:cubicBezTo>
                  <a:cubicBezTo>
                    <a:pt x="10410" y="77965"/>
                    <a:pt x="8619" y="78321"/>
                    <a:pt x="7755" y="78321"/>
                  </a:cubicBezTo>
                  <a:lnTo>
                    <a:pt x="0" y="78321"/>
                  </a:lnTo>
                  <a:lnTo>
                    <a:pt x="0" y="68631"/>
                  </a:lnTo>
                  <a:lnTo>
                    <a:pt x="4911" y="68631"/>
                  </a:lnTo>
                  <a:lnTo>
                    <a:pt x="5114" y="67691"/>
                  </a:lnTo>
                  <a:lnTo>
                    <a:pt x="5114" y="48997"/>
                  </a:lnTo>
                  <a:lnTo>
                    <a:pt x="0" y="48997"/>
                  </a:lnTo>
                  <a:lnTo>
                    <a:pt x="0" y="40680"/>
                  </a:lnTo>
                  <a:lnTo>
                    <a:pt x="5110" y="40680"/>
                  </a:lnTo>
                  <a:lnTo>
                    <a:pt x="5110" y="28816"/>
                  </a:lnTo>
                  <a:lnTo>
                    <a:pt x="0" y="28816"/>
                  </a:lnTo>
                  <a:lnTo>
                    <a:pt x="0" y="20541"/>
                  </a:lnTo>
                  <a:lnTo>
                    <a:pt x="5110" y="20541"/>
                  </a:lnTo>
                  <a:lnTo>
                    <a:pt x="5110" y="8319"/>
                  </a:lnTo>
                  <a:lnTo>
                    <a:pt x="0" y="8319"/>
                  </a:lnTo>
                  <a:lnTo>
                    <a:pt x="0" y="0"/>
                  </a:lnTo>
                  <a:close/>
                </a:path>
              </a:pathLst>
            </a:custGeom>
            <a:ln w="0" cap="flat">
              <a:round/>
            </a:ln>
          </p:spPr>
          <p:style>
            <a:lnRef idx="0">
              <a:srgbClr val="000000">
                <a:alpha val="0"/>
              </a:srgbClr>
            </a:lnRef>
            <a:fillRef idx="1">
              <a:srgbClr val="181717"/>
            </a:fillRef>
            <a:effectRef idx="0">
              <a:scrgbClr r="0" g="0" b="0"/>
            </a:effectRef>
            <a:fontRef idx="none"/>
          </p:style>
          <p:txBody>
            <a:bodyPr/>
            <a:lstStyle/>
            <a:p>
              <a:endParaRPr lang="ja-JP" altLang="en-US"/>
            </a:p>
          </p:txBody>
        </p:sp>
      </p:grpSp>
      <p:cxnSp>
        <p:nvCxnSpPr>
          <p:cNvPr id="139" name="直線コネクタ 138">
            <a:extLst>
              <a:ext uri="{FF2B5EF4-FFF2-40B4-BE49-F238E27FC236}">
                <a16:creationId xmlns:a16="http://schemas.microsoft.com/office/drawing/2014/main" id="{E153E100-0723-F584-863D-998BC757DE43}"/>
              </a:ext>
            </a:extLst>
          </p:cNvPr>
          <p:cNvCxnSpPr>
            <a:cxnSpLocks/>
          </p:cNvCxnSpPr>
          <p:nvPr/>
        </p:nvCxnSpPr>
        <p:spPr>
          <a:xfrm>
            <a:off x="3983287" y="998290"/>
            <a:ext cx="0" cy="567095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43" name="テキスト ボックス 142">
            <a:extLst>
              <a:ext uri="{FF2B5EF4-FFF2-40B4-BE49-F238E27FC236}">
                <a16:creationId xmlns:a16="http://schemas.microsoft.com/office/drawing/2014/main" id="{25A1379C-CB76-EFDF-AECC-7D3000735D5E}"/>
              </a:ext>
            </a:extLst>
          </p:cNvPr>
          <p:cNvSpPr txBox="1"/>
          <p:nvPr/>
        </p:nvSpPr>
        <p:spPr>
          <a:xfrm>
            <a:off x="515401" y="5016849"/>
            <a:ext cx="3080038" cy="1754326"/>
          </a:xfrm>
          <a:prstGeom prst="rect">
            <a:avLst/>
          </a:prstGeom>
          <a:noFill/>
        </p:spPr>
        <p:txBody>
          <a:bodyPr wrap="square" rtlCol="0">
            <a:spAutoFit/>
          </a:bodyPr>
          <a:lstStyle/>
          <a:p>
            <a:r>
              <a:rPr kumimoji="1" lang="ja-JP" altLang="en-US" dirty="0">
                <a:solidFill>
                  <a:srgbClr val="0070C0"/>
                </a:solidFill>
                <a:latin typeface="BIZ UDゴシック" panose="020B0400000000000000" pitchFamily="49" charset="-128"/>
                <a:ea typeface="BIZ UDゴシック" panose="020B0400000000000000" pitchFamily="49" charset="-128"/>
              </a:rPr>
              <a:t>若年者と違い、</a:t>
            </a:r>
            <a:r>
              <a:rPr kumimoji="1" lang="ja-JP" altLang="en-US" dirty="0">
                <a:solidFill>
                  <a:srgbClr val="FF0000"/>
                </a:solidFill>
                <a:latin typeface="BIZ UDゴシック" panose="020B0400000000000000" pitchFamily="49" charset="-128"/>
                <a:ea typeface="BIZ UDゴシック" panose="020B0400000000000000" pitchFamily="49" charset="-128"/>
              </a:rPr>
              <a:t>高齢者では萎縮後の筋肉量増加（自然回復）が見られない。</a:t>
            </a:r>
            <a:r>
              <a:rPr kumimoji="1" lang="ja-JP" altLang="en-US" dirty="0">
                <a:latin typeface="BIZ UDゴシック" panose="020B0400000000000000" pitchFamily="49" charset="-128"/>
                <a:ea typeface="BIZ UDゴシック" panose="020B0400000000000000" pitchFamily="49" charset="-128"/>
              </a:rPr>
              <a:t>加齢により、筋サテライト細胞が減り、その働きも弱くなる影響が大きいとされる。</a:t>
            </a:r>
          </a:p>
        </p:txBody>
      </p:sp>
      <p:sp>
        <p:nvSpPr>
          <p:cNvPr id="144" name="テキスト ボックス 143">
            <a:extLst>
              <a:ext uri="{FF2B5EF4-FFF2-40B4-BE49-F238E27FC236}">
                <a16:creationId xmlns:a16="http://schemas.microsoft.com/office/drawing/2014/main" id="{DDD3C827-7F4D-2995-BEE0-BBBC525CC54F}"/>
              </a:ext>
            </a:extLst>
          </p:cNvPr>
          <p:cNvSpPr txBox="1"/>
          <p:nvPr/>
        </p:nvSpPr>
        <p:spPr>
          <a:xfrm>
            <a:off x="8488479" y="770141"/>
            <a:ext cx="2966026" cy="1754326"/>
          </a:xfrm>
          <a:prstGeom prst="rect">
            <a:avLst/>
          </a:prstGeom>
          <a:noFill/>
        </p:spPr>
        <p:txBody>
          <a:bodyPr wrap="square" rtlCol="0">
            <a:spAutoFit/>
          </a:bodyPr>
          <a:lstStyle/>
          <a:p>
            <a:r>
              <a:rPr kumimoji="1" lang="ja-JP" altLang="en-US" dirty="0">
                <a:solidFill>
                  <a:srgbClr val="FF0000"/>
                </a:solidFill>
                <a:latin typeface="BIZ UDゴシック" panose="020B0400000000000000" pitchFamily="49" charset="-128"/>
                <a:ea typeface="BIZ UDゴシック" panose="020B0400000000000000" pitchFamily="49" charset="-128"/>
              </a:rPr>
              <a:t>筋サテライト細胞</a:t>
            </a:r>
            <a:r>
              <a:rPr kumimoji="1" lang="ja-JP" altLang="en-US" dirty="0">
                <a:latin typeface="BIZ UDゴシック" panose="020B0400000000000000" pitchFamily="49" charset="-128"/>
                <a:ea typeface="BIZ UDゴシック" panose="020B0400000000000000" pitchFamily="49" charset="-128"/>
              </a:rPr>
              <a:t>（</a:t>
            </a:r>
            <a:r>
              <a:rPr lang="ja-JP" altLang="ja-JP" sz="1800" dirty="0">
                <a:solidFill>
                  <a:srgbClr val="000000"/>
                </a:solidFill>
                <a:effectLst/>
                <a:latin typeface="BIZ UDゴシック" panose="020B0400000000000000" pitchFamily="49" charset="-128"/>
                <a:ea typeface="BIZ UDゴシック" panose="020B0400000000000000" pitchFamily="49" charset="-128"/>
                <a:cs typeface="ＭＳ 明朝" panose="02020609040205080304" pitchFamily="17" charset="-128"/>
              </a:rPr>
              <a:t>筋衛星</a:t>
            </a:r>
            <a:r>
              <a:rPr lang="ja-JP" altLang="en-US" sz="1800" dirty="0">
                <a:solidFill>
                  <a:srgbClr val="000000"/>
                </a:solidFill>
                <a:effectLst/>
                <a:latin typeface="BIZ UDゴシック" panose="020B0400000000000000" pitchFamily="49" charset="-128"/>
                <a:ea typeface="BIZ UDゴシック" panose="020B0400000000000000" pitchFamily="49" charset="-128"/>
                <a:cs typeface="ＭＳ 明朝" panose="02020609040205080304" pitchFamily="17" charset="-128"/>
              </a:rPr>
              <a:t>細胞）</a:t>
            </a:r>
            <a:r>
              <a:rPr kumimoji="1" lang="ja-JP" altLang="en-US" dirty="0">
                <a:latin typeface="BIZ UDゴシック" panose="020B0400000000000000" pitchFamily="49" charset="-128"/>
                <a:ea typeface="BIZ UDゴシック" panose="020B0400000000000000" pitchFamily="49" charset="-128"/>
              </a:rPr>
              <a:t>とは、筋組織の再生を促す役割を持つ細胞。</a:t>
            </a:r>
            <a:endParaRPr kumimoji="1" lang="en-US" altLang="ja-JP" dirty="0">
              <a:latin typeface="BIZ UDゴシック" panose="020B0400000000000000" pitchFamily="49" charset="-128"/>
              <a:ea typeface="BIZ UDゴシック" panose="020B0400000000000000" pitchFamily="49" charset="-128"/>
            </a:endParaRPr>
          </a:p>
          <a:p>
            <a:r>
              <a:rPr lang="en-US" altLang="ja-JP" dirty="0">
                <a:solidFill>
                  <a:srgbClr val="0070C0"/>
                </a:solidFill>
                <a:latin typeface="BIZ UDゴシック" panose="020B0400000000000000" pitchFamily="49" charset="-128"/>
                <a:ea typeface="BIZ UDゴシック" panose="020B0400000000000000" pitchFamily="49" charset="-128"/>
                <a:cs typeface="ＭＳ 明朝" panose="02020609040205080304" pitchFamily="17" charset="-128"/>
              </a:rPr>
              <a:t>※</a:t>
            </a:r>
            <a:r>
              <a:rPr lang="ja-JP" altLang="ja-JP" dirty="0">
                <a:solidFill>
                  <a:srgbClr val="0070C0"/>
                </a:solidFill>
                <a:latin typeface="BIZ UDゴシック" panose="020B0400000000000000" pitchFamily="49" charset="-128"/>
                <a:ea typeface="BIZ UDゴシック" panose="020B0400000000000000" pitchFamily="49" charset="-128"/>
                <a:cs typeface="ＭＳ 明朝" panose="02020609040205080304" pitchFamily="17" charset="-128"/>
              </a:rPr>
              <a:t>筋の再生能力の大半は筋サテライト細胞によって担われている</a:t>
            </a:r>
            <a:r>
              <a:rPr kumimoji="1" lang="ja-JP" altLang="en-US" dirty="0">
                <a:solidFill>
                  <a:srgbClr val="0070C0"/>
                </a:solidFill>
                <a:latin typeface="BIZ UDゴシック" panose="020B0400000000000000" pitchFamily="49" charset="-128"/>
                <a:ea typeface="BIZ UDゴシック" panose="020B0400000000000000" pitchFamily="49" charset="-128"/>
              </a:rPr>
              <a:t>。</a:t>
            </a:r>
            <a:endParaRPr kumimoji="1" lang="ja-JP" altLang="en-US" dirty="0">
              <a:solidFill>
                <a:srgbClr val="0070C0"/>
              </a:solidFill>
            </a:endParaRPr>
          </a:p>
        </p:txBody>
      </p:sp>
      <p:cxnSp>
        <p:nvCxnSpPr>
          <p:cNvPr id="3" name="直線矢印コネクタ 2">
            <a:extLst>
              <a:ext uri="{FF2B5EF4-FFF2-40B4-BE49-F238E27FC236}">
                <a16:creationId xmlns:a16="http://schemas.microsoft.com/office/drawing/2014/main" id="{376A7A15-EE12-6F59-34CC-39CAC80E23E7}"/>
              </a:ext>
            </a:extLst>
          </p:cNvPr>
          <p:cNvCxnSpPr>
            <a:cxnSpLocks/>
          </p:cNvCxnSpPr>
          <p:nvPr/>
        </p:nvCxnSpPr>
        <p:spPr>
          <a:xfrm flipV="1">
            <a:off x="1566628" y="1783792"/>
            <a:ext cx="1712030" cy="134256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矢印コネクタ 137">
            <a:extLst>
              <a:ext uri="{FF2B5EF4-FFF2-40B4-BE49-F238E27FC236}">
                <a16:creationId xmlns:a16="http://schemas.microsoft.com/office/drawing/2014/main" id="{F054D73B-9384-3FDF-ABAF-CDF4281AE461}"/>
              </a:ext>
            </a:extLst>
          </p:cNvPr>
          <p:cNvCxnSpPr>
            <a:cxnSpLocks/>
          </p:cNvCxnSpPr>
          <p:nvPr/>
        </p:nvCxnSpPr>
        <p:spPr>
          <a:xfrm flipV="1">
            <a:off x="1537540" y="3287128"/>
            <a:ext cx="2096023" cy="55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DCE7D76-A6C1-A33C-E275-3E52C2589EEE}"/>
              </a:ext>
            </a:extLst>
          </p:cNvPr>
          <p:cNvCxnSpPr>
            <a:cxnSpLocks/>
          </p:cNvCxnSpPr>
          <p:nvPr/>
        </p:nvCxnSpPr>
        <p:spPr>
          <a:xfrm>
            <a:off x="602257" y="1741965"/>
            <a:ext cx="946385" cy="1555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51F42604-64A9-160C-8B84-8C4B27789DF3}"/>
              </a:ext>
            </a:extLst>
          </p:cNvPr>
          <p:cNvCxnSpPr>
            <a:cxnSpLocks/>
          </p:cNvCxnSpPr>
          <p:nvPr/>
        </p:nvCxnSpPr>
        <p:spPr>
          <a:xfrm>
            <a:off x="733701" y="1683383"/>
            <a:ext cx="852543" cy="140810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521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ctrTitle"/>
          </p:nvPr>
        </p:nvSpPr>
        <p:spPr>
          <a:xfrm>
            <a:off x="5816890" y="1623279"/>
            <a:ext cx="5583747" cy="3955400"/>
          </a:xfrm>
        </p:spPr>
        <p:txBody>
          <a:bodyPr rtlCol="0"/>
          <a:lstStyle/>
          <a:p>
            <a:pPr rtl="0"/>
            <a:r>
              <a:rPr lang="en-US" altLang="ja-JP" sz="4400" dirty="0">
                <a:latin typeface="Meiryo UI" panose="020B0604030504040204" pitchFamily="50" charset="-128"/>
                <a:ea typeface="Meiryo UI" panose="020B0604030504040204" pitchFamily="50" charset="-128"/>
              </a:rPr>
              <a:t>4.</a:t>
            </a:r>
            <a:r>
              <a:rPr lang="ja-JP" altLang="en-US" sz="4400" dirty="0">
                <a:latin typeface="Meiryo UI" panose="020B0604030504040204" pitchFamily="50" charset="-128"/>
                <a:ea typeface="Meiryo UI" panose="020B0604030504040204" pitchFamily="50" charset="-128"/>
              </a:rPr>
              <a:t>お勧めするセルフケアとして</a:t>
            </a:r>
            <a:br>
              <a:rPr lang="en-US" altLang="ja-JP" sz="4400" dirty="0">
                <a:latin typeface="Meiryo UI" panose="020B0604030504040204" pitchFamily="50" charset="-128"/>
                <a:ea typeface="Meiryo UI" panose="020B0604030504040204" pitchFamily="50" charset="-128"/>
              </a:rPr>
            </a:br>
            <a:r>
              <a:rPr lang="ja-JP" altLang="en-US" sz="4400" dirty="0">
                <a:latin typeface="Meiryo UI" panose="020B0604030504040204" pitchFamily="50" charset="-128"/>
                <a:ea typeface="Meiryo UI" panose="020B0604030504040204" pitchFamily="50" charset="-128"/>
              </a:rPr>
              <a:t>丹田呼吸法（逆腹式呼吸法）</a:t>
            </a:r>
            <a:br>
              <a:rPr lang="en-US" altLang="ja-JP" sz="4400" dirty="0">
                <a:latin typeface="Meiryo UI" panose="020B0604030504040204" pitchFamily="50" charset="-128"/>
                <a:ea typeface="Meiryo UI" panose="020B0604030504040204" pitchFamily="50" charset="-128"/>
              </a:rPr>
            </a:br>
            <a:endParaRPr lang="ja-JP" altLang="en-US" sz="4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16580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31FE9-9059-4FE8-B4AC-9771F23A1B89}"/>
              </a:ext>
            </a:extLst>
          </p:cNvPr>
          <p:cNvSpPr>
            <a:spLocks noGrp="1"/>
          </p:cNvSpPr>
          <p:nvPr>
            <p:ph type="title"/>
          </p:nvPr>
        </p:nvSpPr>
        <p:spPr>
          <a:xfrm>
            <a:off x="931309" y="387942"/>
            <a:ext cx="5433204" cy="905437"/>
          </a:xfrm>
        </p:spPr>
        <p:txBody>
          <a:bodyPr rtlCol="0">
            <a:normAutofit/>
          </a:bodyPr>
          <a:lstStyle/>
          <a:p>
            <a:pPr rtl="0"/>
            <a:r>
              <a:rPr lang="en-US" altLang="ja-JP" sz="4400" dirty="0">
                <a:latin typeface="Meiryo UI" panose="020B0604030504040204" pitchFamily="50" charset="-128"/>
                <a:ea typeface="Meiryo UI" panose="020B0604030504040204" pitchFamily="50" charset="-128"/>
              </a:rPr>
              <a:t>4-1</a:t>
            </a:r>
            <a:r>
              <a:rPr lang="ja-JP" altLang="en-US" sz="4400" dirty="0">
                <a:latin typeface="Meiryo UI" panose="020B0604030504040204" pitchFamily="50" charset="-128"/>
                <a:ea typeface="Meiryo UI" panose="020B0604030504040204" pitchFamily="50" charset="-128"/>
              </a:rPr>
              <a:t> 丹田呼吸法とは、</a:t>
            </a:r>
          </a:p>
        </p:txBody>
      </p:sp>
      <p:sp>
        <p:nvSpPr>
          <p:cNvPr id="3" name="コンテンツ プレースホルダー 2">
            <a:extLst>
              <a:ext uri="{FF2B5EF4-FFF2-40B4-BE49-F238E27FC236}">
                <a16:creationId xmlns:a16="http://schemas.microsoft.com/office/drawing/2014/main" id="{D4A2EB3F-4D60-451F-8F45-7D6654D2FCD9}"/>
              </a:ext>
            </a:extLst>
          </p:cNvPr>
          <p:cNvSpPr>
            <a:spLocks noGrp="1"/>
          </p:cNvSpPr>
          <p:nvPr>
            <p:ph type="body" sz="quarter" idx="13"/>
          </p:nvPr>
        </p:nvSpPr>
        <p:spPr>
          <a:xfrm>
            <a:off x="845256" y="1484286"/>
            <a:ext cx="5433204" cy="365125"/>
          </a:xfrm>
        </p:spPr>
        <p:txBody>
          <a:bodyPr vert="horz" lIns="91440" tIns="45720" rIns="91440" bIns="45720" rtlCol="0" anchor="t">
            <a:noAutofit/>
          </a:bodyPr>
          <a:lstStyle/>
          <a:p>
            <a:pPr rtl="0"/>
            <a:r>
              <a:rPr lang="ja-JP" altLang="en-US" sz="2800" dirty="0">
                <a:latin typeface="Meiryo UI" panose="020B0604030504040204" pitchFamily="50" charset="-128"/>
                <a:ea typeface="Meiryo UI" panose="020B0604030504040204" pitchFamily="50" charset="-128"/>
              </a:rPr>
              <a:t>・</a:t>
            </a:r>
            <a:r>
              <a:rPr lang="ja-JP" altLang="en-US" sz="2800" dirty="0">
                <a:solidFill>
                  <a:srgbClr val="00B050"/>
                </a:solidFill>
                <a:latin typeface="Meiryo UI" panose="020B0604030504040204" pitchFamily="50" charset="-128"/>
                <a:ea typeface="Meiryo UI" panose="020B0604030504040204" pitchFamily="50" charset="-128"/>
              </a:rPr>
              <a:t>白隠禅師</a:t>
            </a:r>
            <a:r>
              <a:rPr lang="ja-JP" altLang="en-US" sz="2800" dirty="0">
                <a:latin typeface="Meiryo UI" panose="020B0604030504040204" pitchFamily="50" charset="-128"/>
                <a:ea typeface="Meiryo UI" panose="020B0604030504040204" pitchFamily="50" charset="-128"/>
              </a:rPr>
              <a:t>が開発した呼吸法</a:t>
            </a:r>
          </a:p>
        </p:txBody>
      </p:sp>
      <p:sp>
        <p:nvSpPr>
          <p:cNvPr id="4" name="テキスト プレースホルダー 3">
            <a:extLst>
              <a:ext uri="{FF2B5EF4-FFF2-40B4-BE49-F238E27FC236}">
                <a16:creationId xmlns:a16="http://schemas.microsoft.com/office/drawing/2014/main" id="{AC1C80FB-53F9-42EE-B1E6-D0F998EC5DFA}"/>
              </a:ext>
            </a:extLst>
          </p:cNvPr>
          <p:cNvSpPr>
            <a:spLocks noGrp="1"/>
          </p:cNvSpPr>
          <p:nvPr>
            <p:ph type="body" sz="quarter" idx="15"/>
          </p:nvPr>
        </p:nvSpPr>
        <p:spPr>
          <a:xfrm>
            <a:off x="1125141" y="2082903"/>
            <a:ext cx="10418110" cy="557950"/>
          </a:xfrm>
        </p:spPr>
        <p:txBody>
          <a:bodyPr rtlCol="0">
            <a:noAutofit/>
          </a:bodyPr>
          <a:lstStyle/>
          <a:p>
            <a:pPr rtl="0"/>
            <a:r>
              <a:rPr lang="en-US" altLang="ja-JP" sz="2400" dirty="0">
                <a:solidFill>
                  <a:srgbClr val="0070C0"/>
                </a:solidFill>
                <a:latin typeface="Meiryo UI" panose="020B0604030504040204" pitchFamily="50" charset="-128"/>
                <a:ea typeface="Meiryo UI" panose="020B0604030504040204" pitchFamily="50" charset="-128"/>
              </a:rPr>
              <a:t>※</a:t>
            </a:r>
            <a:r>
              <a:rPr lang="ja-JP" altLang="en-US" sz="2400" dirty="0">
                <a:solidFill>
                  <a:srgbClr val="0070C0"/>
                </a:solidFill>
                <a:latin typeface="Meiryo UI" panose="020B0604030504040204" pitchFamily="50" charset="-128"/>
                <a:ea typeface="Meiryo UI" panose="020B0604030504040204" pitchFamily="50" charset="-128"/>
              </a:rPr>
              <a:t>白隠禅師（</a:t>
            </a:r>
            <a:r>
              <a:rPr lang="en-US" altLang="ja-JP" sz="2400" dirty="0">
                <a:solidFill>
                  <a:srgbClr val="0070C0"/>
                </a:solidFill>
                <a:latin typeface="Meiryo UI" panose="020B0604030504040204" pitchFamily="50" charset="-128"/>
                <a:ea typeface="Meiryo UI" panose="020B0604030504040204" pitchFamily="50" charset="-128"/>
              </a:rPr>
              <a:t>1685</a:t>
            </a:r>
            <a:r>
              <a:rPr lang="ja-JP" altLang="en-US" sz="2400" dirty="0">
                <a:solidFill>
                  <a:srgbClr val="0070C0"/>
                </a:solidFill>
                <a:latin typeface="Meiryo UI" panose="020B0604030504040204" pitchFamily="50" charset="-128"/>
                <a:ea typeface="Meiryo UI" panose="020B0604030504040204" pitchFamily="50" charset="-128"/>
              </a:rPr>
              <a:t>年～</a:t>
            </a:r>
            <a:r>
              <a:rPr lang="en-US" altLang="ja-JP" sz="2400" dirty="0">
                <a:solidFill>
                  <a:srgbClr val="0070C0"/>
                </a:solidFill>
                <a:latin typeface="Meiryo UI" panose="020B0604030504040204" pitchFamily="50" charset="-128"/>
                <a:ea typeface="Meiryo UI" panose="020B0604030504040204" pitchFamily="50" charset="-128"/>
              </a:rPr>
              <a:t>1768</a:t>
            </a:r>
            <a:r>
              <a:rPr lang="ja-JP" altLang="en-US" sz="2400" dirty="0">
                <a:solidFill>
                  <a:srgbClr val="0070C0"/>
                </a:solidFill>
                <a:latin typeface="Meiryo UI" panose="020B0604030504040204" pitchFamily="50" charset="-128"/>
                <a:ea typeface="Meiryo UI" panose="020B0604030504040204" pitchFamily="50" charset="-128"/>
              </a:rPr>
              <a:t>年）臨済宗中興の祖と讃えられている人物</a:t>
            </a:r>
          </a:p>
        </p:txBody>
      </p:sp>
      <p:sp>
        <p:nvSpPr>
          <p:cNvPr id="5" name="テキスト プレースホルダー 4">
            <a:extLst>
              <a:ext uri="{FF2B5EF4-FFF2-40B4-BE49-F238E27FC236}">
                <a16:creationId xmlns:a16="http://schemas.microsoft.com/office/drawing/2014/main" id="{E81BA2B5-6A90-4204-ABDD-7183FBB03A02}"/>
              </a:ext>
            </a:extLst>
          </p:cNvPr>
          <p:cNvSpPr>
            <a:spLocks noGrp="1"/>
          </p:cNvSpPr>
          <p:nvPr>
            <p:ph type="body" sz="quarter" idx="23"/>
          </p:nvPr>
        </p:nvSpPr>
        <p:spPr>
          <a:xfrm>
            <a:off x="931309" y="2884712"/>
            <a:ext cx="5433204" cy="365125"/>
          </a:xfrm>
        </p:spPr>
        <p:txBody>
          <a:bodyPr rtlCol="0">
            <a:noAutofit/>
          </a:bodyPr>
          <a:lstStyle/>
          <a:p>
            <a:pPr rtl="0"/>
            <a:r>
              <a:rPr lang="ja-JP" altLang="en-US" sz="2800" dirty="0">
                <a:latin typeface="Meiryo UI" panose="020B0604030504040204" pitchFamily="50" charset="-128"/>
                <a:ea typeface="Meiryo UI" panose="020B0604030504040204" pitchFamily="50" charset="-128"/>
              </a:rPr>
              <a:t>・</a:t>
            </a:r>
            <a:r>
              <a:rPr lang="ja-JP" altLang="en-US" sz="2800" dirty="0">
                <a:solidFill>
                  <a:srgbClr val="FF0000"/>
                </a:solidFill>
                <a:latin typeface="Meiryo UI" panose="020B0604030504040204" pitchFamily="50" charset="-128"/>
                <a:ea typeface="Meiryo UI" panose="020B0604030504040204" pitchFamily="50" charset="-128"/>
              </a:rPr>
              <a:t>禅病</a:t>
            </a:r>
            <a:r>
              <a:rPr lang="ja-JP" altLang="en-US" sz="2800" dirty="0">
                <a:latin typeface="Meiryo UI" panose="020B0604030504040204" pitchFamily="50" charset="-128"/>
                <a:ea typeface="Meiryo UI" panose="020B0604030504040204" pitchFamily="50" charset="-128"/>
              </a:rPr>
              <a:t>を克服したとされる呼吸法</a:t>
            </a:r>
          </a:p>
        </p:txBody>
      </p:sp>
      <p:sp>
        <p:nvSpPr>
          <p:cNvPr id="6" name="テキスト プレースホルダー 5">
            <a:extLst>
              <a:ext uri="{FF2B5EF4-FFF2-40B4-BE49-F238E27FC236}">
                <a16:creationId xmlns:a16="http://schemas.microsoft.com/office/drawing/2014/main" id="{7E7D4C34-22A0-4D54-A07D-E1E9A11463E5}"/>
              </a:ext>
            </a:extLst>
          </p:cNvPr>
          <p:cNvSpPr>
            <a:spLocks noGrp="1"/>
          </p:cNvSpPr>
          <p:nvPr>
            <p:ph type="body" sz="quarter" idx="24"/>
          </p:nvPr>
        </p:nvSpPr>
        <p:spPr>
          <a:xfrm>
            <a:off x="1125141" y="3527771"/>
            <a:ext cx="9814103" cy="1203603"/>
          </a:xfrm>
        </p:spPr>
        <p:txBody>
          <a:bodyPr rtlCol="0">
            <a:normAutofit/>
          </a:bodyPr>
          <a:lstStyle/>
          <a:p>
            <a:pPr rtl="0"/>
            <a:r>
              <a:rPr lang="en-US" altLang="ja-JP" sz="2400" dirty="0">
                <a:solidFill>
                  <a:srgbClr val="0070C0"/>
                </a:solidFill>
                <a:latin typeface="Meiryo UI" panose="020B0604030504040204" pitchFamily="50" charset="-128"/>
                <a:ea typeface="Meiryo UI" panose="020B0604030504040204" pitchFamily="50" charset="-128"/>
              </a:rPr>
              <a:t>※</a:t>
            </a:r>
            <a:r>
              <a:rPr lang="ja-JP" altLang="en-US" sz="2400" dirty="0">
                <a:solidFill>
                  <a:srgbClr val="0070C0"/>
                </a:solidFill>
                <a:latin typeface="Meiryo UI" panose="020B0604030504040204" pitchFamily="50" charset="-128"/>
                <a:ea typeface="Meiryo UI" panose="020B0604030504040204" pitchFamily="50" charset="-128"/>
              </a:rPr>
              <a:t>禅病とは、激しい禅修行により生じる難治性の病気であり、症状としては、足腰の冷え、肝臓・胆嚢の疲れ、倦怠感、うつ、幻覚、睡眠障害、呼吸の乱れ等</a:t>
            </a:r>
          </a:p>
        </p:txBody>
      </p:sp>
      <p:sp>
        <p:nvSpPr>
          <p:cNvPr id="7" name="テキスト プレースホルダー 6">
            <a:extLst>
              <a:ext uri="{FF2B5EF4-FFF2-40B4-BE49-F238E27FC236}">
                <a16:creationId xmlns:a16="http://schemas.microsoft.com/office/drawing/2014/main" id="{301D392D-FB66-47A0-B628-5ADE822A2CFF}"/>
              </a:ext>
            </a:extLst>
          </p:cNvPr>
          <p:cNvSpPr>
            <a:spLocks noGrp="1"/>
          </p:cNvSpPr>
          <p:nvPr>
            <p:ph type="body" sz="quarter" idx="25"/>
          </p:nvPr>
        </p:nvSpPr>
        <p:spPr>
          <a:xfrm>
            <a:off x="845256" y="4944798"/>
            <a:ext cx="10815441" cy="365125"/>
          </a:xfrm>
        </p:spPr>
        <p:txBody>
          <a:bodyPr rtlCol="0">
            <a:noAutofit/>
          </a:bodyPr>
          <a:lstStyle/>
          <a:p>
            <a:pPr rtl="0"/>
            <a:r>
              <a:rPr lang="ja-JP" altLang="en-US" sz="2800" dirty="0">
                <a:latin typeface="Meiryo UI" panose="020B0604030504040204" pitchFamily="50" charset="-128"/>
                <a:ea typeface="Meiryo UI" panose="020B0604030504040204" pitchFamily="50" charset="-128"/>
              </a:rPr>
              <a:t>・丹田呼吸法を示したとされる仏教書「</a:t>
            </a:r>
            <a:r>
              <a:rPr lang="ja-JP" altLang="en-US" sz="2800" dirty="0">
                <a:solidFill>
                  <a:srgbClr val="C00000"/>
                </a:solidFill>
                <a:latin typeface="Meiryo UI" panose="020B0604030504040204" pitchFamily="50" charset="-128"/>
                <a:ea typeface="Meiryo UI" panose="020B0604030504040204" pitchFamily="50" charset="-128"/>
              </a:rPr>
              <a:t>夜船閑話（やせんかんな）</a:t>
            </a:r>
            <a:r>
              <a:rPr lang="ja-JP" altLang="en-US" sz="2800" dirty="0">
                <a:latin typeface="Meiryo UI" panose="020B0604030504040204" pitchFamily="50" charset="-128"/>
                <a:ea typeface="Meiryo UI" panose="020B0604030504040204" pitchFamily="50" charset="-128"/>
              </a:rPr>
              <a:t>」 </a:t>
            </a:r>
          </a:p>
        </p:txBody>
      </p:sp>
      <p:sp>
        <p:nvSpPr>
          <p:cNvPr id="8" name="テキスト プレースホルダー 7">
            <a:extLst>
              <a:ext uri="{FF2B5EF4-FFF2-40B4-BE49-F238E27FC236}">
                <a16:creationId xmlns:a16="http://schemas.microsoft.com/office/drawing/2014/main" id="{51C26CE0-2506-4B44-A26F-C12BFA5B18B5}"/>
              </a:ext>
            </a:extLst>
          </p:cNvPr>
          <p:cNvSpPr>
            <a:spLocks noGrp="1"/>
          </p:cNvSpPr>
          <p:nvPr>
            <p:ph type="body" sz="quarter" idx="26"/>
          </p:nvPr>
        </p:nvSpPr>
        <p:spPr>
          <a:xfrm>
            <a:off x="1065401" y="5587856"/>
            <a:ext cx="10418109" cy="997502"/>
          </a:xfrm>
        </p:spPr>
        <p:txBody>
          <a:bodyPr rtlCol="0">
            <a:noAutofit/>
          </a:bodyPr>
          <a:lstStyle/>
          <a:p>
            <a:pPr rtl="0"/>
            <a:r>
              <a:rPr lang="en-US" altLang="ja-JP" sz="2400" dirty="0">
                <a:solidFill>
                  <a:srgbClr val="0070C0"/>
                </a:solidFill>
                <a:latin typeface="Meiryo UI" panose="020B0604030504040204" pitchFamily="50" charset="-128"/>
                <a:ea typeface="Meiryo UI" panose="020B0604030504040204" pitchFamily="50" charset="-128"/>
              </a:rPr>
              <a:t>※</a:t>
            </a:r>
            <a:r>
              <a:rPr lang="ja-JP" altLang="en-US" sz="2400" dirty="0">
                <a:solidFill>
                  <a:srgbClr val="0070C0"/>
                </a:solidFill>
                <a:latin typeface="Meiryo UI" panose="020B0604030504040204" pitchFamily="50" charset="-128"/>
                <a:ea typeface="Meiryo UI" panose="020B0604030504040204" pitchFamily="50" charset="-128"/>
              </a:rPr>
              <a:t>夜船閑話は、江戸中期（</a:t>
            </a:r>
            <a:r>
              <a:rPr lang="en-US" altLang="ja-JP" sz="2400" dirty="0">
                <a:solidFill>
                  <a:srgbClr val="0070C0"/>
                </a:solidFill>
                <a:latin typeface="Meiryo UI" panose="020B0604030504040204" pitchFamily="50" charset="-128"/>
                <a:ea typeface="Meiryo UI" panose="020B0604030504040204" pitchFamily="50" charset="-128"/>
              </a:rPr>
              <a:t>1757</a:t>
            </a:r>
            <a:r>
              <a:rPr lang="ja-JP" altLang="en-US" sz="2400" dirty="0">
                <a:solidFill>
                  <a:srgbClr val="0070C0"/>
                </a:solidFill>
                <a:latin typeface="Meiryo UI" panose="020B0604030504040204" pitchFamily="50" charset="-128"/>
                <a:ea typeface="Meiryo UI" panose="020B0604030504040204" pitchFamily="50" charset="-128"/>
              </a:rPr>
              <a:t>年）に世に出され、</a:t>
            </a:r>
            <a:r>
              <a:rPr lang="ja-JP" altLang="en-US" sz="2400" dirty="0">
                <a:solidFill>
                  <a:srgbClr val="FF0000"/>
                </a:solidFill>
                <a:latin typeface="Meiryo UI" panose="020B0604030504040204" pitchFamily="50" charset="-128"/>
                <a:ea typeface="Meiryo UI" panose="020B0604030504040204" pitchFamily="50" charset="-128"/>
              </a:rPr>
              <a:t>大ベストセラー</a:t>
            </a:r>
            <a:r>
              <a:rPr lang="ja-JP" altLang="en-US" sz="2400" dirty="0">
                <a:solidFill>
                  <a:srgbClr val="0070C0"/>
                </a:solidFill>
                <a:latin typeface="Meiryo UI" panose="020B0604030504040204" pitchFamily="50" charset="-128"/>
                <a:ea typeface="Meiryo UI" panose="020B0604030504040204" pitchFamily="50" charset="-128"/>
              </a:rPr>
              <a:t>となった。　</a:t>
            </a:r>
            <a:endParaRPr lang="en-US" altLang="ja-JP" sz="2400" dirty="0">
              <a:solidFill>
                <a:srgbClr val="0070C0"/>
              </a:solidFill>
              <a:latin typeface="Meiryo UI" panose="020B0604030504040204" pitchFamily="50" charset="-128"/>
              <a:ea typeface="Meiryo UI" panose="020B0604030504040204" pitchFamily="50" charset="-128"/>
            </a:endParaRPr>
          </a:p>
          <a:p>
            <a:pPr rtl="0"/>
            <a:r>
              <a:rPr lang="ja-JP" altLang="en-US" sz="2400" dirty="0">
                <a:solidFill>
                  <a:srgbClr val="0070C0"/>
                </a:solidFill>
                <a:latin typeface="Meiryo UI" panose="020B0604030504040204" pitchFamily="50" charset="-128"/>
                <a:ea typeface="Meiryo UI" panose="020B0604030504040204" pitchFamily="50" charset="-128"/>
              </a:rPr>
              <a:t>以後、</a:t>
            </a:r>
            <a:r>
              <a:rPr lang="en-US" altLang="ja-JP" sz="2400" dirty="0">
                <a:solidFill>
                  <a:srgbClr val="0070C0"/>
                </a:solidFill>
                <a:latin typeface="Meiryo UI" panose="020B0604030504040204" pitchFamily="50" charset="-128"/>
                <a:ea typeface="Meiryo UI" panose="020B0604030504040204" pitchFamily="50" charset="-128"/>
              </a:rPr>
              <a:t>200</a:t>
            </a:r>
            <a:r>
              <a:rPr lang="ja-JP" altLang="en-US" sz="2400" dirty="0">
                <a:solidFill>
                  <a:srgbClr val="0070C0"/>
                </a:solidFill>
                <a:latin typeface="Meiryo UI" panose="020B0604030504040204" pitchFamily="50" charset="-128"/>
                <a:ea typeface="Meiryo UI" panose="020B0604030504040204" pitchFamily="50" charset="-128"/>
              </a:rPr>
              <a:t>年以上たった今も広く知られている（</a:t>
            </a:r>
            <a:r>
              <a:rPr lang="ja-JP" altLang="en-US" sz="2400" dirty="0">
                <a:solidFill>
                  <a:srgbClr val="FFC000"/>
                </a:solidFill>
                <a:latin typeface="Meiryo UI" panose="020B0604030504040204" pitchFamily="50" charset="-128"/>
                <a:ea typeface="Meiryo UI" panose="020B0604030504040204" pitchFamily="50" charset="-128"/>
              </a:rPr>
              <a:t>大ロングセラー</a:t>
            </a:r>
            <a:r>
              <a:rPr lang="ja-JP" altLang="en-US" sz="2400" dirty="0">
                <a:solidFill>
                  <a:srgbClr val="0070C0"/>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844941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64BC4F-3D59-464A-857E-6F155B368ED7}"/>
              </a:ext>
            </a:extLst>
          </p:cNvPr>
          <p:cNvSpPr>
            <a:spLocks noGrp="1"/>
          </p:cNvSpPr>
          <p:nvPr>
            <p:ph type="title"/>
          </p:nvPr>
        </p:nvSpPr>
        <p:spPr>
          <a:xfrm>
            <a:off x="1129697" y="908103"/>
            <a:ext cx="10036049"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4-2</a:t>
            </a:r>
            <a:r>
              <a:rPr lang="ja-JP" altLang="en-US" sz="3600" dirty="0">
                <a:latin typeface="Meiryo UI" panose="020B0604030504040204" pitchFamily="50" charset="-128"/>
                <a:ea typeface="Meiryo UI" panose="020B0604030504040204" pitchFamily="50" charset="-128"/>
              </a:rPr>
              <a:t> 丹田呼吸法（逆腹式呼吸法）のやり方</a:t>
            </a:r>
          </a:p>
        </p:txBody>
      </p:sp>
      <p:sp>
        <p:nvSpPr>
          <p:cNvPr id="9" name="テキスト プレースホルダー 8">
            <a:extLst>
              <a:ext uri="{FF2B5EF4-FFF2-40B4-BE49-F238E27FC236}">
                <a16:creationId xmlns:a16="http://schemas.microsoft.com/office/drawing/2014/main" id="{8C1455DF-5CEC-44A2-A92D-8E901D15B7CC}"/>
              </a:ext>
            </a:extLst>
          </p:cNvPr>
          <p:cNvSpPr>
            <a:spLocks noGrp="1"/>
          </p:cNvSpPr>
          <p:nvPr>
            <p:ph type="body" idx="1"/>
          </p:nvPr>
        </p:nvSpPr>
        <p:spPr>
          <a:xfrm>
            <a:off x="1114312" y="3199516"/>
            <a:ext cx="3139479" cy="823912"/>
          </a:xfrm>
        </p:spPr>
        <p:txBody>
          <a:bodyPr rtlCol="0"/>
          <a:lstStyle/>
          <a:p>
            <a:pPr rtl="0"/>
            <a:r>
              <a:rPr lang="ja-JP" altLang="en-US" dirty="0">
                <a:latin typeface="Meiryo UI" panose="020B0604030504040204" pitchFamily="50" charset="-128"/>
                <a:ea typeface="Meiryo UI" panose="020B0604030504040204" pitchFamily="50" charset="-128"/>
              </a:rPr>
              <a:t>①鼻で吸う</a:t>
            </a:r>
            <a:endParaRPr lang="en-US" altLang="ja-JP" dirty="0">
              <a:latin typeface="Meiryo UI" panose="020B0604030504040204" pitchFamily="50" charset="-128"/>
              <a:ea typeface="Meiryo UI" panose="020B0604030504040204" pitchFamily="50" charset="-128"/>
            </a:endParaRPr>
          </a:p>
          <a:p>
            <a:pPr rtl="0"/>
            <a:r>
              <a:rPr lang="ja-JP" altLang="en-US" sz="2400" dirty="0">
                <a:solidFill>
                  <a:srgbClr val="C00000"/>
                </a:solidFill>
              </a:rPr>
              <a:t>（頭頂に向かって吸い上げるイメージ）</a:t>
            </a:r>
          </a:p>
        </p:txBody>
      </p:sp>
      <p:sp>
        <p:nvSpPr>
          <p:cNvPr id="10" name="テキスト プレースホルダー 9">
            <a:extLst>
              <a:ext uri="{FF2B5EF4-FFF2-40B4-BE49-F238E27FC236}">
                <a16:creationId xmlns:a16="http://schemas.microsoft.com/office/drawing/2014/main" id="{7C7E7B18-D05F-4C44-8718-8C671160FC98}"/>
              </a:ext>
            </a:extLst>
          </p:cNvPr>
          <p:cNvSpPr>
            <a:spLocks noGrp="1"/>
          </p:cNvSpPr>
          <p:nvPr>
            <p:ph type="body" idx="15"/>
          </p:nvPr>
        </p:nvSpPr>
        <p:spPr>
          <a:xfrm>
            <a:off x="4816679" y="3323284"/>
            <a:ext cx="2558641" cy="823912"/>
          </a:xfrm>
        </p:spPr>
        <p:txBody>
          <a:bodyPr rtlCol="0"/>
          <a:lstStyle/>
          <a:p>
            <a:pPr rtl="0"/>
            <a:r>
              <a:rPr lang="ja-JP" altLang="en-US" dirty="0">
                <a:latin typeface="Meiryo UI" panose="020B0604030504040204" pitchFamily="50" charset="-128"/>
                <a:ea typeface="Meiryo UI" panose="020B0604030504040204" pitchFamily="50" charset="-128"/>
              </a:rPr>
              <a:t>②鼻で吐く</a:t>
            </a:r>
            <a:r>
              <a:rPr lang="ja-JP" altLang="en-US" sz="2400" dirty="0">
                <a:solidFill>
                  <a:srgbClr val="C00000"/>
                </a:solidFill>
                <a:latin typeface="Meiryo UI" panose="020B0604030504040204" pitchFamily="50" charset="-128"/>
                <a:ea typeface="Meiryo UI" panose="020B0604030504040204" pitchFamily="50" charset="-128"/>
              </a:rPr>
              <a:t>（下腹部に腹圧をかけながら長く吐く）</a:t>
            </a:r>
          </a:p>
        </p:txBody>
      </p:sp>
      <p:sp>
        <p:nvSpPr>
          <p:cNvPr id="11" name="テキスト プレースホルダー 10">
            <a:extLst>
              <a:ext uri="{FF2B5EF4-FFF2-40B4-BE49-F238E27FC236}">
                <a16:creationId xmlns:a16="http://schemas.microsoft.com/office/drawing/2014/main" id="{C4EAD5C6-02F0-4D27-8D85-1BD5EA833D6F}"/>
              </a:ext>
            </a:extLst>
          </p:cNvPr>
          <p:cNvSpPr>
            <a:spLocks noGrp="1"/>
          </p:cNvSpPr>
          <p:nvPr>
            <p:ph type="body" idx="16"/>
          </p:nvPr>
        </p:nvSpPr>
        <p:spPr>
          <a:xfrm>
            <a:off x="7981427" y="2994946"/>
            <a:ext cx="3372373" cy="1325563"/>
          </a:xfrm>
        </p:spPr>
        <p:txBody>
          <a:bodyPr rtlCol="0"/>
          <a:lstStyle/>
          <a:p>
            <a:pPr rtl="0"/>
            <a:r>
              <a:rPr lang="ja-JP" altLang="en-US" dirty="0">
                <a:latin typeface="Meiryo UI" panose="020B0604030504040204" pitchFamily="50" charset="-128"/>
                <a:ea typeface="Meiryo UI" panose="020B0604030504040204" pitchFamily="50" charset="-128"/>
              </a:rPr>
              <a:t>③</a:t>
            </a:r>
            <a:r>
              <a:rPr lang="ja-JP" altLang="en-US" sz="3600" dirty="0">
                <a:latin typeface="Meiryo UI" panose="020B0604030504040204" pitchFamily="50" charset="-128"/>
                <a:ea typeface="Meiryo UI" panose="020B0604030504040204" pitchFamily="50" charset="-128"/>
              </a:rPr>
              <a:t>下腹部が膨らむようにする</a:t>
            </a:r>
            <a:endParaRPr lang="en-US" altLang="ja-JP" sz="3600" dirty="0">
              <a:latin typeface="Meiryo UI" panose="020B0604030504040204" pitchFamily="50" charset="-128"/>
              <a:ea typeface="Meiryo UI" panose="020B0604030504040204" pitchFamily="50" charset="-128"/>
            </a:endParaRPr>
          </a:p>
          <a:p>
            <a:pPr rtl="0"/>
            <a:r>
              <a:rPr lang="ja-JP" altLang="en-US" sz="2400" dirty="0">
                <a:solidFill>
                  <a:srgbClr val="C00000"/>
                </a:solidFill>
                <a:latin typeface="Meiryo UI" panose="020B0604030504040204" pitchFamily="50" charset="-128"/>
                <a:ea typeface="Meiryo UI" panose="020B0604030504040204" pitchFamily="50" charset="-128"/>
              </a:rPr>
              <a:t>（腹を充実させる）</a:t>
            </a:r>
          </a:p>
        </p:txBody>
      </p:sp>
      <p:sp>
        <p:nvSpPr>
          <p:cNvPr id="20" name="コンテンツ プレースホルダー 19">
            <a:extLst>
              <a:ext uri="{FF2B5EF4-FFF2-40B4-BE49-F238E27FC236}">
                <a16:creationId xmlns:a16="http://schemas.microsoft.com/office/drawing/2014/main" id="{BC46925A-8382-42EB-891C-DBB4EAAA33F8}"/>
              </a:ext>
            </a:extLst>
          </p:cNvPr>
          <p:cNvSpPr>
            <a:spLocks noGrp="1"/>
          </p:cNvSpPr>
          <p:nvPr>
            <p:ph sz="quarter" idx="4"/>
          </p:nvPr>
        </p:nvSpPr>
        <p:spPr>
          <a:xfrm>
            <a:off x="4526261" y="4824188"/>
            <a:ext cx="3411949" cy="823912"/>
          </a:xfrm>
        </p:spPr>
        <p:txBody>
          <a:bodyPr rtlCol="0">
            <a:noAutofit/>
          </a:bodyPr>
          <a:lstStyle/>
          <a:p>
            <a:pPr rtl="0"/>
            <a:r>
              <a:rPr lang="ja-JP" altLang="en-US" sz="2400" dirty="0">
                <a:solidFill>
                  <a:srgbClr val="FF0000"/>
                </a:solidFill>
                <a:latin typeface="Meiryo UI" panose="020B0604030504040204" pitchFamily="50" charset="-128"/>
                <a:ea typeface="Meiryo UI" panose="020B0604030504040204" pitchFamily="50" charset="-128"/>
              </a:rPr>
              <a:t>丹田に気（エネルギー）を落とす</a:t>
            </a:r>
          </a:p>
        </p:txBody>
      </p:sp>
      <p:sp>
        <p:nvSpPr>
          <p:cNvPr id="21" name="コンテンツ プレースホルダー 20">
            <a:extLst>
              <a:ext uri="{FF2B5EF4-FFF2-40B4-BE49-F238E27FC236}">
                <a16:creationId xmlns:a16="http://schemas.microsoft.com/office/drawing/2014/main" id="{318AFADE-B54F-4988-8000-B9336A395336}"/>
              </a:ext>
            </a:extLst>
          </p:cNvPr>
          <p:cNvSpPr>
            <a:spLocks noGrp="1"/>
          </p:cNvSpPr>
          <p:nvPr>
            <p:ph sz="half" idx="14"/>
          </p:nvPr>
        </p:nvSpPr>
        <p:spPr>
          <a:xfrm>
            <a:off x="8172678" y="4824188"/>
            <a:ext cx="3372373" cy="462927"/>
          </a:xfrm>
        </p:spPr>
        <p:txBody>
          <a:bodyPr rtlCol="0"/>
          <a:lstStyle/>
          <a:p>
            <a:pPr rtl="0"/>
            <a:r>
              <a:rPr lang="ja-JP" altLang="en-US" sz="2400" dirty="0">
                <a:solidFill>
                  <a:srgbClr val="00B050"/>
                </a:solidFill>
                <a:latin typeface="Meiryo UI" panose="020B0604030504040204" pitchFamily="50" charset="-128"/>
                <a:ea typeface="Meiryo UI" panose="020B0604030504040204" pitchFamily="50" charset="-128"/>
              </a:rPr>
              <a:t>下腹部が硬く、ひょうたんのようになる（ひさご腹）</a:t>
            </a:r>
          </a:p>
        </p:txBody>
      </p:sp>
      <p:sp>
        <p:nvSpPr>
          <p:cNvPr id="12" name="コンテンツ プレースホルダー 11">
            <a:extLst>
              <a:ext uri="{FF2B5EF4-FFF2-40B4-BE49-F238E27FC236}">
                <a16:creationId xmlns:a16="http://schemas.microsoft.com/office/drawing/2014/main" id="{10D89085-B1C6-B8BC-11A2-E2ACB5654756}"/>
              </a:ext>
            </a:extLst>
          </p:cNvPr>
          <p:cNvSpPr>
            <a:spLocks noGrp="1"/>
          </p:cNvSpPr>
          <p:nvPr>
            <p:ph sz="half" idx="2"/>
          </p:nvPr>
        </p:nvSpPr>
        <p:spPr>
          <a:xfrm>
            <a:off x="830510" y="4824188"/>
            <a:ext cx="3565321" cy="1492722"/>
          </a:xfrm>
        </p:spPr>
        <p:txBody>
          <a:bodyPr/>
          <a:lstStyle/>
          <a:p>
            <a:r>
              <a:rPr lang="ja-JP" altLang="en-US" sz="2400" dirty="0">
                <a:solidFill>
                  <a:srgbClr val="0070C0"/>
                </a:solidFill>
              </a:rPr>
              <a:t>大気から気（エネルギー）を吸い上げる</a:t>
            </a:r>
          </a:p>
        </p:txBody>
      </p:sp>
    </p:spTree>
    <p:extLst>
      <p:ext uri="{BB962C8B-B14F-4D97-AF65-F5344CB8AC3E}">
        <p14:creationId xmlns:p14="http://schemas.microsoft.com/office/powerpoint/2010/main" val="40485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702308" y="100806"/>
            <a:ext cx="5169985" cy="989624"/>
          </a:xfrm>
        </p:spPr>
        <p:txBody>
          <a:bodyPr rtlCol="0">
            <a:noAutofit/>
          </a:bodyPr>
          <a:lstStyle/>
          <a:p>
            <a:pPr rtl="0"/>
            <a:r>
              <a:rPr lang="en-US" altLang="ja-JP" sz="3600" dirty="0">
                <a:latin typeface="Meiryo UI" panose="020B0604030504040204" pitchFamily="50" charset="-128"/>
                <a:ea typeface="Meiryo UI" panose="020B0604030504040204" pitchFamily="50" charset="-128"/>
              </a:rPr>
              <a:t>4-3</a:t>
            </a:r>
            <a:r>
              <a:rPr lang="ja-JP" altLang="en-US" sz="3600" dirty="0">
                <a:latin typeface="Meiryo UI" panose="020B0604030504040204" pitchFamily="50" charset="-128"/>
                <a:ea typeface="Meiryo UI" panose="020B0604030504040204" pitchFamily="50" charset="-128"/>
              </a:rPr>
              <a:t> 丹田呼吸法の実際</a:t>
            </a:r>
          </a:p>
        </p:txBody>
      </p:sp>
      <p:sp>
        <p:nvSpPr>
          <p:cNvPr id="8" name="テキスト プレースホルダー 7">
            <a:extLst>
              <a:ext uri="{FF2B5EF4-FFF2-40B4-BE49-F238E27FC236}">
                <a16:creationId xmlns:a16="http://schemas.microsoft.com/office/drawing/2014/main" id="{E92B9716-8D44-4864-8986-720957B34362}"/>
              </a:ext>
            </a:extLst>
          </p:cNvPr>
          <p:cNvSpPr>
            <a:spLocks noGrp="1"/>
          </p:cNvSpPr>
          <p:nvPr>
            <p:ph sz="half" idx="14"/>
          </p:nvPr>
        </p:nvSpPr>
        <p:spPr>
          <a:xfrm>
            <a:off x="5429615" y="1544847"/>
            <a:ext cx="5923486" cy="4613207"/>
          </a:xfrm>
        </p:spPr>
        <p:txBody>
          <a:bodyPr rtlCol="0">
            <a:noAutofit/>
          </a:bodyPr>
          <a:lstStyle/>
          <a:p>
            <a:pPr rtl="0"/>
            <a:r>
              <a:rPr lang="ja-JP" altLang="en-US" sz="2400" dirty="0">
                <a:latin typeface="Meiryo UI" panose="020B0604030504040204" pitchFamily="50" charset="-128"/>
                <a:ea typeface="Meiryo UI" panose="020B0604030504040204" pitchFamily="50" charset="-128"/>
              </a:rPr>
              <a:t>・立位、座位、正座のどの姿勢でも構わないが、背筋を伸ばした姿勢をとる。</a:t>
            </a:r>
            <a:endParaRPr lang="en-US" altLang="ja-JP" sz="2400" dirty="0">
              <a:latin typeface="Meiryo UI" panose="020B0604030504040204" pitchFamily="50" charset="-128"/>
              <a:ea typeface="Meiryo UI" panose="020B0604030504040204" pitchFamily="50" charset="-128"/>
            </a:endParaRPr>
          </a:p>
          <a:p>
            <a:pPr rtl="0"/>
            <a:br>
              <a:rPr lang="en-US" altLang="ja-JP" sz="2400"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・呼気で腹部に力を入れる時には、けっして、</a:t>
            </a:r>
            <a:r>
              <a:rPr lang="ja-JP" altLang="en-US" sz="2400" dirty="0">
                <a:solidFill>
                  <a:srgbClr val="0070C0"/>
                </a:solidFill>
                <a:latin typeface="Meiryo UI" panose="020B0604030504040204" pitchFamily="50" charset="-128"/>
                <a:ea typeface="Meiryo UI" panose="020B0604030504040204" pitchFamily="50" charset="-128"/>
              </a:rPr>
              <a:t>息を止めない</a:t>
            </a:r>
            <a:r>
              <a:rPr lang="ja-JP" altLang="en-US" sz="2400" dirty="0">
                <a:latin typeface="Meiryo UI" panose="020B0604030504040204" pitchFamily="50" charset="-128"/>
                <a:ea typeface="Meiryo UI" panose="020B0604030504040204" pitchFamily="50" charset="-128"/>
              </a:rPr>
              <a:t>こと。</a:t>
            </a:r>
            <a:br>
              <a:rPr lang="en-US" altLang="ja-JP" sz="2400" dirty="0">
                <a:latin typeface="Meiryo UI" panose="020B0604030504040204" pitchFamily="50" charset="-128"/>
                <a:ea typeface="Meiryo UI" panose="020B0604030504040204" pitchFamily="50" charset="-128"/>
              </a:rPr>
            </a:br>
            <a:endParaRPr lang="en-US" altLang="ja-JP" sz="2400" dirty="0">
              <a:latin typeface="Meiryo UI" panose="020B0604030504040204" pitchFamily="50" charset="-128"/>
              <a:ea typeface="Meiryo UI" panose="020B0604030504040204" pitchFamily="50" charset="-128"/>
            </a:endParaRPr>
          </a:p>
          <a:p>
            <a:pPr rtl="0"/>
            <a:r>
              <a:rPr lang="ja-JP" altLang="en-US" sz="2400" dirty="0">
                <a:latin typeface="Meiryo UI" panose="020B0604030504040204" pitchFamily="50" charset="-128"/>
                <a:ea typeface="Meiryo UI" panose="020B0604030504040204" pitchFamily="50" charset="-128"/>
              </a:rPr>
              <a:t>・イメージとして、腹部を上下に分け、上部を軽くし、下腹を充実（どっしり）させる　　　　　　　　</a:t>
            </a:r>
            <a:r>
              <a:rPr lang="en-US" altLang="ja-JP" sz="2400" dirty="0">
                <a:solidFill>
                  <a:srgbClr val="00B050"/>
                </a:solidFill>
                <a:latin typeface="Meiryo UI" panose="020B0604030504040204" pitchFamily="50" charset="-128"/>
                <a:ea typeface="Meiryo UI" panose="020B0604030504040204" pitchFamily="50" charset="-128"/>
              </a:rPr>
              <a:t>※</a:t>
            </a:r>
            <a:r>
              <a:rPr lang="ja-JP" altLang="en-US" sz="2400" dirty="0">
                <a:solidFill>
                  <a:srgbClr val="00B050"/>
                </a:solidFill>
                <a:latin typeface="Meiryo UI" panose="020B0604030504040204" pitchFamily="50" charset="-128"/>
                <a:ea typeface="Meiryo UI" panose="020B0604030504040204" pitchFamily="50" charset="-128"/>
              </a:rPr>
              <a:t>上虚下実の</a:t>
            </a:r>
            <a:r>
              <a:rPr lang="ja-JP" altLang="en-US" sz="2400" dirty="0">
                <a:solidFill>
                  <a:srgbClr val="00B050"/>
                </a:solidFill>
              </a:rPr>
              <a:t>状態</a:t>
            </a:r>
            <a:br>
              <a:rPr lang="en-US" altLang="ja-JP" sz="2400" dirty="0">
                <a:solidFill>
                  <a:srgbClr val="00B050"/>
                </a:solidFill>
              </a:rPr>
            </a:br>
            <a:endParaRPr lang="en-US" altLang="ja-JP" sz="2400" dirty="0">
              <a:solidFill>
                <a:srgbClr val="00B050"/>
              </a:solidFill>
            </a:endParaRPr>
          </a:p>
          <a:p>
            <a:pPr rtl="0"/>
            <a:r>
              <a:rPr lang="ja-JP" altLang="en-US" sz="2400" dirty="0"/>
              <a:t>・みぞおちを落とした、ひさご腹（ひょうたん腹）を作り上げる</a:t>
            </a:r>
            <a:endParaRPr lang="ja-JP" altLang="en-US" sz="2400" dirty="0">
              <a:latin typeface="Meiryo UI" panose="020B0604030504040204" pitchFamily="50" charset="-128"/>
              <a:ea typeface="Meiryo UI" panose="020B0604030504040204" pitchFamily="50" charset="-128"/>
            </a:endParaRPr>
          </a:p>
        </p:txBody>
      </p:sp>
      <p:sp>
        <p:nvSpPr>
          <p:cNvPr id="13" name="テキスト プレースホルダー 12">
            <a:extLst>
              <a:ext uri="{FF2B5EF4-FFF2-40B4-BE49-F238E27FC236}">
                <a16:creationId xmlns:a16="http://schemas.microsoft.com/office/drawing/2014/main" id="{8A49FA52-A91D-FF69-1D6D-387C96A9D71B}"/>
              </a:ext>
            </a:extLst>
          </p:cNvPr>
          <p:cNvSpPr>
            <a:spLocks noGrp="1"/>
          </p:cNvSpPr>
          <p:nvPr>
            <p:ph type="body" idx="13"/>
          </p:nvPr>
        </p:nvSpPr>
        <p:spPr>
          <a:xfrm>
            <a:off x="5429615" y="956206"/>
            <a:ext cx="2293982" cy="588641"/>
          </a:xfrm>
        </p:spPr>
        <p:txBody>
          <a:bodyPr/>
          <a:lstStyle/>
          <a:p>
            <a:r>
              <a:rPr lang="ja-JP" altLang="en-US" sz="2800" b="1" dirty="0">
                <a:solidFill>
                  <a:srgbClr val="FF0000"/>
                </a:solidFill>
              </a:rPr>
              <a:t>重要ポイント</a:t>
            </a:r>
          </a:p>
        </p:txBody>
      </p:sp>
      <p:pic>
        <p:nvPicPr>
          <p:cNvPr id="17" name="コンテンツ プレースホルダー 16">
            <a:extLst>
              <a:ext uri="{FF2B5EF4-FFF2-40B4-BE49-F238E27FC236}">
                <a16:creationId xmlns:a16="http://schemas.microsoft.com/office/drawing/2014/main" id="{B42D5D10-65A9-2F92-219F-5454BC3E6AAE}"/>
              </a:ext>
            </a:extLst>
          </p:cNvPr>
          <p:cNvPicPr>
            <a:picLocks noGrp="1" noChangeAspect="1"/>
          </p:cNvPicPr>
          <p:nvPr>
            <p:ph sz="half" idx="2"/>
          </p:nvPr>
        </p:nvPicPr>
        <p:blipFill>
          <a:blip r:embed="rId3"/>
          <a:stretch>
            <a:fillRect/>
          </a:stretch>
        </p:blipFill>
        <p:spPr>
          <a:xfrm>
            <a:off x="838899" y="1090430"/>
            <a:ext cx="4385640" cy="5447200"/>
          </a:xfrm>
        </p:spPr>
      </p:pic>
    </p:spTree>
    <p:extLst>
      <p:ext uri="{BB962C8B-B14F-4D97-AF65-F5344CB8AC3E}">
        <p14:creationId xmlns:p14="http://schemas.microsoft.com/office/powerpoint/2010/main" val="2341920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AD2AE59-5630-4D5C-83A9-4CDEF4D7DCFB}"/>
              </a:ext>
            </a:extLst>
          </p:cNvPr>
          <p:cNvSpPr>
            <a:spLocks noGrp="1"/>
          </p:cNvSpPr>
          <p:nvPr>
            <p:ph type="title"/>
          </p:nvPr>
        </p:nvSpPr>
        <p:spPr>
          <a:xfrm>
            <a:off x="1283515" y="300732"/>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4-4</a:t>
            </a:r>
            <a:r>
              <a:rPr lang="ja-JP" altLang="en-US" sz="3600" dirty="0">
                <a:latin typeface="Meiryo UI" panose="020B0604030504040204" pitchFamily="50" charset="-128"/>
                <a:ea typeface="Meiryo UI" panose="020B0604030504040204" pitchFamily="50" charset="-128"/>
              </a:rPr>
              <a:t> 丹田呼吸法の効能</a:t>
            </a:r>
          </a:p>
        </p:txBody>
      </p:sp>
      <p:sp>
        <p:nvSpPr>
          <p:cNvPr id="16" name="コンテンツ プレースホルダー 5">
            <a:extLst>
              <a:ext uri="{FF2B5EF4-FFF2-40B4-BE49-F238E27FC236}">
                <a16:creationId xmlns:a16="http://schemas.microsoft.com/office/drawing/2014/main" id="{D604B6E9-A3CA-381C-C8B9-3B5F55400112}"/>
              </a:ext>
            </a:extLst>
          </p:cNvPr>
          <p:cNvSpPr txBox="1">
            <a:spLocks/>
          </p:cNvSpPr>
          <p:nvPr/>
        </p:nvSpPr>
        <p:spPr>
          <a:xfrm>
            <a:off x="1283515" y="1810852"/>
            <a:ext cx="10133901" cy="441377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457200" indent="0" algn="l" defTabSz="914400" rtl="0" eaLnBrk="1" latinLnBrk="0" hangingPunct="1">
              <a:lnSpc>
                <a:spcPct val="100000"/>
              </a:lnSpc>
              <a:spcBef>
                <a:spcPts val="5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l" defTabSz="914400" rtl="0" eaLnBrk="1" latinLnBrk="0" hangingPunct="1">
              <a:lnSpc>
                <a:spcPct val="100000"/>
              </a:lnSpc>
              <a:spcBef>
                <a:spcPts val="5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l" defTabSz="914400" rtl="0" eaLnBrk="1" latinLnBrk="0" hangingPunct="1">
              <a:lnSpc>
                <a:spcPct val="100000"/>
              </a:lnSpc>
              <a:spcBef>
                <a:spcPts val="5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l" defTabSz="914400" rtl="0" eaLnBrk="1" latinLnBrk="0" hangingPunct="1">
              <a:lnSpc>
                <a:spcPct val="100000"/>
              </a:lnSpc>
              <a:spcBef>
                <a:spcPts val="5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800" noProof="1">
                <a:solidFill>
                  <a:srgbClr val="00B050"/>
                </a:solidFill>
                <a:effectLst>
                  <a:outerShdw blurRad="38100" dist="38100" dir="2700000" algn="tl">
                    <a:srgbClr val="000000">
                      <a:alpha val="43137"/>
                    </a:srgbClr>
                  </a:outerShdw>
                </a:effectLst>
              </a:rPr>
              <a:t>丹田呼吸法の効能の一例</a:t>
            </a:r>
            <a:endParaRPr lang="en-US" altLang="ja-JP" sz="2800" noProof="1">
              <a:solidFill>
                <a:srgbClr val="00B050"/>
              </a:solidFill>
              <a:effectLst>
                <a:outerShdw blurRad="38100" dist="38100" dir="2700000" algn="tl">
                  <a:srgbClr val="000000">
                    <a:alpha val="43137"/>
                  </a:srgbClr>
                </a:outerShdw>
              </a:effectLst>
            </a:endParaRPr>
          </a:p>
          <a:p>
            <a:r>
              <a:rPr lang="ja-JP" altLang="en-US" sz="2800" noProof="1"/>
              <a:t>　・自律神経を整える（自律神経失調症などへの対応）</a:t>
            </a:r>
            <a:endParaRPr lang="en-US" altLang="ja-JP" sz="2800" noProof="1"/>
          </a:p>
          <a:p>
            <a:r>
              <a:rPr lang="ja-JP" altLang="en-US" sz="2800" noProof="1"/>
              <a:t>　・呼吸器および循環器系を整える</a:t>
            </a:r>
            <a:endParaRPr lang="en-US" altLang="ja-JP" sz="2800" noProof="1"/>
          </a:p>
          <a:p>
            <a:r>
              <a:rPr lang="ja-JP" altLang="en-US" sz="2800" noProof="1"/>
              <a:t>　　（炭酸ガスを捨て、酸素を多く含んだ血液を全身へ送る）</a:t>
            </a:r>
            <a:endParaRPr lang="en-US" altLang="ja-JP" sz="2800" noProof="1"/>
          </a:p>
          <a:p>
            <a:r>
              <a:rPr lang="ja-JP" altLang="en-US" sz="2800" noProof="1"/>
              <a:t>　・ストレスの解消、睡眠の安定作用</a:t>
            </a:r>
            <a:endParaRPr lang="en-US" altLang="ja-JP" sz="2800" noProof="1"/>
          </a:p>
          <a:p>
            <a:r>
              <a:rPr lang="ja-JP" altLang="en-US" sz="2800" noProof="1"/>
              <a:t>　・腎機能や肝機能のＵＰ　</a:t>
            </a:r>
            <a:endParaRPr lang="en-US" altLang="ja-JP" sz="2800" noProof="1"/>
          </a:p>
          <a:p>
            <a:r>
              <a:rPr lang="ja-JP" altLang="en-US" sz="2800" noProof="1"/>
              <a:t>　・ガンの予防、免疫力のＵＰ</a:t>
            </a:r>
            <a:endParaRPr lang="en-US" altLang="ja-JP" sz="2800" noProof="1"/>
          </a:p>
          <a:p>
            <a:endParaRPr lang="en-US" altLang="ja-JP" noProof="1"/>
          </a:p>
          <a:p>
            <a:endParaRPr lang="ja-JP" altLang="en-US" noProof="1"/>
          </a:p>
        </p:txBody>
      </p:sp>
    </p:spTree>
    <p:extLst>
      <p:ext uri="{BB962C8B-B14F-4D97-AF65-F5344CB8AC3E}">
        <p14:creationId xmlns:p14="http://schemas.microsoft.com/office/powerpoint/2010/main" val="273959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708C79-A4AC-4B5D-92DF-600737E4D11A}"/>
              </a:ext>
            </a:extLst>
          </p:cNvPr>
          <p:cNvSpPr>
            <a:spLocks noGrp="1"/>
          </p:cNvSpPr>
          <p:nvPr>
            <p:ph type="title"/>
          </p:nvPr>
        </p:nvSpPr>
        <p:spPr>
          <a:xfrm>
            <a:off x="1089868" y="222868"/>
            <a:ext cx="9144699" cy="855316"/>
          </a:xfrm>
        </p:spPr>
        <p:txBody>
          <a:bodyPr rtlCol="0">
            <a:normAutofit/>
          </a:bodyPr>
          <a:lstStyle/>
          <a:p>
            <a:pPr rtl="0"/>
            <a:r>
              <a:rPr lang="ja-JP" altLang="en-US" sz="3200" dirty="0">
                <a:latin typeface="Meiryo UI" panose="020B0604030504040204" pitchFamily="50" charset="-128"/>
                <a:ea typeface="Meiryo UI" panose="020B0604030504040204" pitchFamily="50" charset="-128"/>
              </a:rPr>
              <a:t>　　　　　</a:t>
            </a:r>
            <a:r>
              <a:rPr lang="ja-JP" altLang="en-US" sz="3200" b="1" dirty="0">
                <a:solidFill>
                  <a:srgbClr val="00B050"/>
                </a:solidFill>
                <a:latin typeface="Meiryo UI" panose="020B0604030504040204" pitchFamily="50" charset="-128"/>
                <a:ea typeface="Meiryo UI" panose="020B0604030504040204" pitchFamily="50" charset="-128"/>
              </a:rPr>
              <a:t>本日の研修テーマおよび流れについて</a:t>
            </a:r>
          </a:p>
        </p:txBody>
      </p:sp>
      <p:sp>
        <p:nvSpPr>
          <p:cNvPr id="3" name="コンテンツ プレースホルダー 2">
            <a:extLst>
              <a:ext uri="{FF2B5EF4-FFF2-40B4-BE49-F238E27FC236}">
                <a16:creationId xmlns:a16="http://schemas.microsoft.com/office/drawing/2014/main" id="{7D779DE4-CAEA-4617-897E-FEC9A2AC2D6A}"/>
              </a:ext>
            </a:extLst>
          </p:cNvPr>
          <p:cNvSpPr>
            <a:spLocks noGrp="1"/>
          </p:cNvSpPr>
          <p:nvPr>
            <p:ph type="body" sz="quarter" idx="13"/>
          </p:nvPr>
        </p:nvSpPr>
        <p:spPr>
          <a:xfrm>
            <a:off x="148318" y="1481138"/>
            <a:ext cx="2141764" cy="514350"/>
          </a:xfrm>
        </p:spPr>
        <p:txBody>
          <a:bodyPr vert="horz" lIns="91440" tIns="45720" rIns="91440" bIns="45720" rtlCol="0" anchor="ctr">
            <a:noAutofit/>
          </a:bodyPr>
          <a:lstStyle/>
          <a:p>
            <a:pPr rtl="0"/>
            <a:r>
              <a:rPr lang="ja-JP" altLang="en-US" sz="3200" dirty="0">
                <a:latin typeface="Meiryo UI" panose="020B0604030504040204" pitchFamily="50" charset="-128"/>
                <a:ea typeface="Meiryo UI" panose="020B0604030504040204" pitchFamily="50" charset="-128"/>
              </a:rPr>
              <a:t>主題</a:t>
            </a:r>
          </a:p>
        </p:txBody>
      </p:sp>
      <p:sp>
        <p:nvSpPr>
          <p:cNvPr id="4" name="テキスト プレースホルダー 3">
            <a:extLst>
              <a:ext uri="{FF2B5EF4-FFF2-40B4-BE49-F238E27FC236}">
                <a16:creationId xmlns:a16="http://schemas.microsoft.com/office/drawing/2014/main" id="{F5FF1291-56EB-4A7B-A198-1D91F9ECC5D3}"/>
              </a:ext>
            </a:extLst>
          </p:cNvPr>
          <p:cNvSpPr>
            <a:spLocks noGrp="1"/>
          </p:cNvSpPr>
          <p:nvPr>
            <p:ph type="body" sz="quarter" idx="14"/>
          </p:nvPr>
        </p:nvSpPr>
        <p:spPr>
          <a:xfrm>
            <a:off x="714375" y="2557463"/>
            <a:ext cx="2141764" cy="514350"/>
          </a:xfrm>
        </p:spPr>
        <p:txBody>
          <a:bodyPr rtlCol="0"/>
          <a:lstStyle/>
          <a:p>
            <a:pPr rtl="0"/>
            <a:r>
              <a:rPr lang="ja-JP" altLang="en-US" sz="3200" dirty="0">
                <a:latin typeface="Meiryo UI" panose="020B0604030504040204" pitchFamily="50" charset="-128"/>
                <a:ea typeface="Meiryo UI" panose="020B0604030504040204" pitchFamily="50" charset="-128"/>
              </a:rPr>
              <a:t>副題</a:t>
            </a:r>
            <a:r>
              <a:rPr lang="en-US" altLang="ja-JP" sz="3200" dirty="0">
                <a:latin typeface="Meiryo UI" panose="020B0604030504040204" pitchFamily="50" charset="-128"/>
                <a:ea typeface="Meiryo UI" panose="020B0604030504040204" pitchFamily="50" charset="-128"/>
              </a:rPr>
              <a:t>Ⅰ</a:t>
            </a:r>
            <a:endParaRPr lang="ja-JP" altLang="en-US" sz="3200" dirty="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6184E21C-7534-4FB5-9709-F7D1A11034F3}"/>
              </a:ext>
            </a:extLst>
          </p:cNvPr>
          <p:cNvSpPr>
            <a:spLocks noGrp="1"/>
          </p:cNvSpPr>
          <p:nvPr>
            <p:ph type="body" sz="quarter" idx="15"/>
          </p:nvPr>
        </p:nvSpPr>
        <p:spPr>
          <a:xfrm>
            <a:off x="1320800" y="3633788"/>
            <a:ext cx="2141764" cy="514350"/>
          </a:xfrm>
        </p:spPr>
        <p:txBody>
          <a:bodyPr rtlCol="0"/>
          <a:lstStyle/>
          <a:p>
            <a:pPr rtl="0"/>
            <a:r>
              <a:rPr lang="ja-JP" altLang="en-US" sz="3200" dirty="0">
                <a:latin typeface="Meiryo UI" panose="020B0604030504040204" pitchFamily="50" charset="-128"/>
                <a:ea typeface="Meiryo UI" panose="020B0604030504040204" pitchFamily="50" charset="-128"/>
              </a:rPr>
              <a:t>副題</a:t>
            </a:r>
            <a:r>
              <a:rPr lang="en-US" altLang="ja-JP" sz="3200" dirty="0">
                <a:latin typeface="Meiryo UI" panose="020B0604030504040204" pitchFamily="50" charset="-128"/>
                <a:ea typeface="Meiryo UI" panose="020B0604030504040204" pitchFamily="50" charset="-128"/>
              </a:rPr>
              <a:t>Ⅱ</a:t>
            </a:r>
            <a:endParaRPr lang="ja-JP" altLang="en-US" sz="3200" dirty="0">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5C594564-4FC6-401A-8586-44735EE819EC}"/>
              </a:ext>
            </a:extLst>
          </p:cNvPr>
          <p:cNvSpPr>
            <a:spLocks noGrp="1"/>
          </p:cNvSpPr>
          <p:nvPr>
            <p:ph type="body" sz="quarter" idx="16"/>
          </p:nvPr>
        </p:nvSpPr>
        <p:spPr>
          <a:xfrm>
            <a:off x="1905000" y="4710114"/>
            <a:ext cx="2141764" cy="514350"/>
          </a:xfrm>
        </p:spPr>
        <p:txBody>
          <a:bodyPr rtlCol="0"/>
          <a:lstStyle/>
          <a:p>
            <a:pPr rtl="0"/>
            <a:r>
              <a:rPr lang="ja-JP" altLang="en-US" sz="3200" dirty="0">
                <a:latin typeface="Meiryo UI" panose="020B0604030504040204" pitchFamily="50" charset="-128"/>
                <a:ea typeface="Meiryo UI" panose="020B0604030504040204" pitchFamily="50" charset="-128"/>
              </a:rPr>
              <a:t>その他</a:t>
            </a:r>
          </a:p>
        </p:txBody>
      </p:sp>
      <p:sp>
        <p:nvSpPr>
          <p:cNvPr id="7" name="テキスト プレースホルダー 6">
            <a:extLst>
              <a:ext uri="{FF2B5EF4-FFF2-40B4-BE49-F238E27FC236}">
                <a16:creationId xmlns:a16="http://schemas.microsoft.com/office/drawing/2014/main" id="{D7EB25CA-DA83-483D-AF83-0001BDF2DE2B}"/>
              </a:ext>
            </a:extLst>
          </p:cNvPr>
          <p:cNvSpPr>
            <a:spLocks noGrp="1"/>
          </p:cNvSpPr>
          <p:nvPr>
            <p:ph type="body" sz="quarter" idx="17"/>
          </p:nvPr>
        </p:nvSpPr>
        <p:spPr>
          <a:xfrm>
            <a:off x="4351201" y="1317642"/>
            <a:ext cx="7259162" cy="1010842"/>
          </a:xfrm>
        </p:spPr>
        <p:txBody>
          <a:bodyPr rtlCol="0">
            <a:noAutofit/>
          </a:bodyPr>
          <a:lstStyle/>
          <a:p>
            <a:pPr rtl="0"/>
            <a:r>
              <a:rPr lang="en-US" altLang="ja-JP" sz="2400" dirty="0">
                <a:latin typeface="Meiryo UI" panose="020B0604030504040204" pitchFamily="50" charset="-128"/>
                <a:ea typeface="Meiryo UI" panose="020B0604030504040204" pitchFamily="50" charset="-128"/>
              </a:rPr>
              <a:t>1.</a:t>
            </a:r>
            <a:r>
              <a:rPr lang="ja-JP" altLang="en-US" sz="2400" dirty="0">
                <a:latin typeface="Meiryo UI" panose="020B0604030504040204" pitchFamily="50" charset="-128"/>
                <a:ea typeface="Meiryo UI" panose="020B0604030504040204" pitchFamily="50" charset="-128"/>
              </a:rPr>
              <a:t>運動学について（運動学とは）</a:t>
            </a:r>
            <a:r>
              <a:rPr lang="ja-JP" altLang="en-US" sz="1800" dirty="0">
                <a:solidFill>
                  <a:srgbClr val="FF0000"/>
                </a:solidFill>
                <a:latin typeface="Meiryo UI" panose="020B0604030504040204" pitchFamily="50" charset="-128"/>
                <a:ea typeface="Meiryo UI" panose="020B0604030504040204" pitchFamily="50" charset="-128"/>
              </a:rPr>
              <a:t>約</a:t>
            </a:r>
            <a:r>
              <a:rPr lang="en-US" altLang="ja-JP" sz="1800" dirty="0">
                <a:solidFill>
                  <a:srgbClr val="FF0000"/>
                </a:solidFill>
                <a:latin typeface="Meiryo UI" panose="020B0604030504040204" pitchFamily="50" charset="-128"/>
                <a:ea typeface="Meiryo UI" panose="020B0604030504040204" pitchFamily="50" charset="-128"/>
              </a:rPr>
              <a:t>15</a:t>
            </a:r>
            <a:r>
              <a:rPr lang="ja-JP" altLang="en-US" sz="1800" dirty="0">
                <a:solidFill>
                  <a:srgbClr val="FF0000"/>
                </a:solidFill>
              </a:rPr>
              <a:t>分</a:t>
            </a:r>
            <a:endParaRPr lang="en-US" altLang="ja-JP" sz="1800" dirty="0">
              <a:solidFill>
                <a:srgbClr val="FF0000"/>
              </a:solidFill>
              <a:latin typeface="Meiryo UI" panose="020B0604030504040204" pitchFamily="50" charset="-128"/>
              <a:ea typeface="Meiryo UI" panose="020B0604030504040204" pitchFamily="50" charset="-128"/>
            </a:endParaRPr>
          </a:p>
          <a:p>
            <a:pPr rtl="0"/>
            <a:r>
              <a:rPr lang="en-US" altLang="ja-JP" sz="2400" dirty="0">
                <a:latin typeface="Meiryo UI" panose="020B0604030504040204" pitchFamily="50" charset="-128"/>
                <a:ea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rPr>
              <a:t>運動学に基づいての体の動かし方、介助方法　</a:t>
            </a:r>
            <a:r>
              <a:rPr lang="ja-JP" altLang="en-US" sz="1800" dirty="0">
                <a:solidFill>
                  <a:srgbClr val="FF0000"/>
                </a:solidFill>
                <a:latin typeface="Meiryo UI" panose="020B0604030504040204" pitchFamily="50" charset="-128"/>
                <a:ea typeface="Meiryo UI" panose="020B0604030504040204" pitchFamily="50" charset="-128"/>
              </a:rPr>
              <a:t>約</a:t>
            </a:r>
            <a:r>
              <a:rPr lang="en-US" altLang="ja-JP" sz="1800" dirty="0">
                <a:solidFill>
                  <a:srgbClr val="FF0000"/>
                </a:solidFill>
                <a:latin typeface="Meiryo UI" panose="020B0604030504040204" pitchFamily="50" charset="-128"/>
                <a:ea typeface="Meiryo UI" panose="020B0604030504040204" pitchFamily="50" charset="-128"/>
              </a:rPr>
              <a:t>70</a:t>
            </a:r>
            <a:r>
              <a:rPr lang="ja-JP" altLang="en-US" sz="1800" dirty="0">
                <a:solidFill>
                  <a:srgbClr val="FF0000"/>
                </a:solidFill>
                <a:latin typeface="Meiryo UI" panose="020B0604030504040204" pitchFamily="50" charset="-128"/>
                <a:ea typeface="Meiryo UI" panose="020B0604030504040204" pitchFamily="50" charset="-128"/>
              </a:rPr>
              <a:t>分</a:t>
            </a:r>
          </a:p>
        </p:txBody>
      </p:sp>
      <p:sp>
        <p:nvSpPr>
          <p:cNvPr id="8" name="テキスト プレースホルダー 7">
            <a:extLst>
              <a:ext uri="{FF2B5EF4-FFF2-40B4-BE49-F238E27FC236}">
                <a16:creationId xmlns:a16="http://schemas.microsoft.com/office/drawing/2014/main" id="{B46CE8C6-E12D-4A0D-8553-7FFA31941D56}"/>
              </a:ext>
            </a:extLst>
          </p:cNvPr>
          <p:cNvSpPr>
            <a:spLocks noGrp="1"/>
          </p:cNvSpPr>
          <p:nvPr>
            <p:ph type="body" sz="quarter" idx="18"/>
          </p:nvPr>
        </p:nvSpPr>
        <p:spPr>
          <a:xfrm>
            <a:off x="4802464" y="2622946"/>
            <a:ext cx="6831324" cy="1010842"/>
          </a:xfrm>
        </p:spPr>
        <p:txBody>
          <a:bodyPr rtlCol="0">
            <a:normAutofit/>
          </a:bodyPr>
          <a:lstStyle/>
          <a:p>
            <a:r>
              <a:rPr lang="en-US" altLang="ja-JP" sz="2400" dirty="0"/>
              <a:t>3.</a:t>
            </a:r>
            <a:r>
              <a:rPr lang="ja-JP" altLang="en-US" sz="2400" dirty="0"/>
              <a:t>廃用性筋萎縮について</a:t>
            </a:r>
            <a:r>
              <a:rPr lang="ja-JP" altLang="en-US" sz="2400" dirty="0">
                <a:latin typeface="Meiryo UI" panose="020B0604030504040204" pitchFamily="50" charset="-128"/>
                <a:ea typeface="Meiryo UI" panose="020B0604030504040204" pitchFamily="50" charset="-128"/>
              </a:rPr>
              <a:t>　</a:t>
            </a:r>
            <a:r>
              <a:rPr lang="ja-JP" altLang="en-US" sz="1800" dirty="0">
                <a:solidFill>
                  <a:srgbClr val="FF0000"/>
                </a:solidFill>
                <a:latin typeface="Meiryo UI" panose="020B0604030504040204" pitchFamily="50" charset="-128"/>
                <a:ea typeface="Meiryo UI" panose="020B0604030504040204" pitchFamily="50" charset="-128"/>
              </a:rPr>
              <a:t>約</a:t>
            </a:r>
            <a:r>
              <a:rPr lang="en-US" altLang="ja-JP" sz="1800" dirty="0">
                <a:solidFill>
                  <a:srgbClr val="FF0000"/>
                </a:solidFill>
                <a:latin typeface="Meiryo UI" panose="020B0604030504040204" pitchFamily="50" charset="-128"/>
                <a:ea typeface="Meiryo UI" panose="020B0604030504040204" pitchFamily="50" charset="-128"/>
              </a:rPr>
              <a:t>10</a:t>
            </a:r>
            <a:r>
              <a:rPr lang="ja-JP" altLang="en-US" sz="1800" dirty="0">
                <a:solidFill>
                  <a:srgbClr val="FF0000"/>
                </a:solidFill>
                <a:latin typeface="Meiryo UI" panose="020B0604030504040204" pitchFamily="50" charset="-128"/>
                <a:ea typeface="Meiryo UI" panose="020B0604030504040204" pitchFamily="50" charset="-128"/>
              </a:rPr>
              <a:t>分</a:t>
            </a:r>
          </a:p>
          <a:p>
            <a:pPr rtl="0"/>
            <a:endParaRPr lang="ja-JP" altLang="en-US" sz="2400" dirty="0">
              <a:latin typeface="Meiryo UI" panose="020B0604030504040204" pitchFamily="50" charset="-128"/>
              <a:ea typeface="Meiryo UI" panose="020B0604030504040204" pitchFamily="50" charset="-128"/>
            </a:endParaRPr>
          </a:p>
        </p:txBody>
      </p:sp>
      <p:sp>
        <p:nvSpPr>
          <p:cNvPr id="9" name="テキスト プレースホルダー 8">
            <a:extLst>
              <a:ext uri="{FF2B5EF4-FFF2-40B4-BE49-F238E27FC236}">
                <a16:creationId xmlns:a16="http://schemas.microsoft.com/office/drawing/2014/main" id="{1C7D5285-85DF-4331-A6FA-1AE847CA47AE}"/>
              </a:ext>
            </a:extLst>
          </p:cNvPr>
          <p:cNvSpPr>
            <a:spLocks noGrp="1"/>
          </p:cNvSpPr>
          <p:nvPr>
            <p:ph type="body" sz="quarter" idx="19"/>
          </p:nvPr>
        </p:nvSpPr>
        <p:spPr>
          <a:xfrm>
            <a:off x="5526603" y="3478558"/>
            <a:ext cx="6831324" cy="1010842"/>
          </a:xfrm>
        </p:spPr>
        <p:txBody>
          <a:bodyPr rtlCol="0">
            <a:noAutofit/>
          </a:bodyPr>
          <a:lstStyle/>
          <a:p>
            <a:pPr rtl="0"/>
            <a:r>
              <a:rPr lang="en-US" altLang="ja-JP" sz="2400" dirty="0">
                <a:latin typeface="Meiryo UI" panose="020B0604030504040204" pitchFamily="50" charset="-128"/>
                <a:ea typeface="Meiryo UI" panose="020B0604030504040204" pitchFamily="50" charset="-128"/>
              </a:rPr>
              <a:t>4.</a:t>
            </a:r>
            <a:r>
              <a:rPr lang="ja-JP" altLang="en-US" sz="2400" dirty="0">
                <a:latin typeface="Meiryo UI" panose="020B0604030504040204" pitchFamily="50" charset="-128"/>
                <a:ea typeface="Meiryo UI" panose="020B0604030504040204" pitchFamily="50" charset="-128"/>
              </a:rPr>
              <a:t>お勧めするセルフケアとして　</a:t>
            </a:r>
            <a:endParaRPr lang="en-US" altLang="ja-JP" sz="2400" dirty="0">
              <a:latin typeface="Meiryo UI" panose="020B0604030504040204" pitchFamily="50" charset="-128"/>
              <a:ea typeface="Meiryo UI" panose="020B0604030504040204" pitchFamily="50" charset="-128"/>
            </a:endParaRPr>
          </a:p>
          <a:p>
            <a:pPr rtl="0"/>
            <a:r>
              <a:rPr lang="ja-JP" altLang="en-US" sz="2400" dirty="0"/>
              <a:t>　逆腹式呼吸法（丹田呼吸法）</a:t>
            </a:r>
            <a:r>
              <a:rPr lang="ja-JP" altLang="en-US" sz="1800" dirty="0">
                <a:solidFill>
                  <a:srgbClr val="FF0000"/>
                </a:solidFill>
                <a:latin typeface="Meiryo UI" panose="020B0604030504040204" pitchFamily="50" charset="-128"/>
                <a:ea typeface="Meiryo UI" panose="020B0604030504040204" pitchFamily="50" charset="-128"/>
              </a:rPr>
              <a:t>約</a:t>
            </a:r>
            <a:r>
              <a:rPr lang="en-US" altLang="ja-JP" sz="1800" dirty="0">
                <a:solidFill>
                  <a:srgbClr val="FF0000"/>
                </a:solidFill>
                <a:latin typeface="Meiryo UI" panose="020B0604030504040204" pitchFamily="50" charset="-128"/>
                <a:ea typeface="Meiryo UI" panose="020B0604030504040204" pitchFamily="50" charset="-128"/>
              </a:rPr>
              <a:t>15</a:t>
            </a:r>
            <a:r>
              <a:rPr lang="ja-JP" altLang="en-US" sz="1800" dirty="0">
                <a:solidFill>
                  <a:srgbClr val="FF0000"/>
                </a:solidFill>
                <a:latin typeface="Meiryo UI" panose="020B0604030504040204" pitchFamily="50" charset="-128"/>
                <a:ea typeface="Meiryo UI" panose="020B0604030504040204" pitchFamily="50" charset="-128"/>
              </a:rPr>
              <a:t>分</a:t>
            </a:r>
          </a:p>
          <a:p>
            <a:pPr rtl="0"/>
            <a:endParaRPr lang="ja-JP" altLang="en-US" sz="2400"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02D305EF-9A88-496B-BFC1-D589A01EE381}"/>
              </a:ext>
            </a:extLst>
          </p:cNvPr>
          <p:cNvSpPr>
            <a:spLocks noGrp="1"/>
          </p:cNvSpPr>
          <p:nvPr>
            <p:ph type="body" sz="quarter" idx="20"/>
          </p:nvPr>
        </p:nvSpPr>
        <p:spPr>
          <a:xfrm>
            <a:off x="5973944" y="4839591"/>
            <a:ext cx="6831324" cy="1010842"/>
          </a:xfrm>
        </p:spPr>
        <p:txBody>
          <a:bodyPr rtlCol="0">
            <a:normAutofit/>
          </a:bodyPr>
          <a:lstStyle/>
          <a:p>
            <a:pPr rtl="0"/>
            <a:r>
              <a:rPr lang="ja-JP" altLang="en-US" sz="2400" dirty="0">
                <a:latin typeface="Meiryo UI" panose="020B0604030504040204" pitchFamily="50" charset="-128"/>
                <a:ea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rPr>
              <a:t>5.</a:t>
            </a:r>
            <a:r>
              <a:rPr lang="ja-JP" altLang="en-US" sz="2400" dirty="0">
                <a:latin typeface="Meiryo UI" panose="020B0604030504040204" pitchFamily="50" charset="-128"/>
                <a:ea typeface="Meiryo UI" panose="020B0604030504040204" pitchFamily="50" charset="-128"/>
              </a:rPr>
              <a:t>ご質問、相談など</a:t>
            </a:r>
            <a:r>
              <a:rPr lang="ja-JP" altLang="en-US" sz="2400" dirty="0">
                <a:solidFill>
                  <a:srgbClr val="FF0000"/>
                </a:solidFill>
              </a:rPr>
              <a:t>　</a:t>
            </a:r>
            <a:r>
              <a:rPr lang="ja-JP" altLang="en-US" sz="1800" dirty="0">
                <a:solidFill>
                  <a:srgbClr val="FF0000"/>
                </a:solidFill>
              </a:rPr>
              <a:t>約</a:t>
            </a:r>
            <a:r>
              <a:rPr lang="en-US" altLang="ja-JP" sz="1800" dirty="0">
                <a:solidFill>
                  <a:srgbClr val="FF0000"/>
                </a:solidFill>
              </a:rPr>
              <a:t>15</a:t>
            </a:r>
            <a:r>
              <a:rPr lang="ja-JP" altLang="en-US" sz="1800" dirty="0">
                <a:solidFill>
                  <a:srgbClr val="FF0000"/>
                </a:solidFill>
              </a:rPr>
              <a:t>分</a:t>
            </a:r>
            <a:endParaRPr lang="ja-JP" altLang="en-US" sz="18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38561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FFA191-5CCC-43CB-BD83-4F80ED362608}"/>
              </a:ext>
            </a:extLst>
          </p:cNvPr>
          <p:cNvSpPr>
            <a:spLocks noGrp="1"/>
          </p:cNvSpPr>
          <p:nvPr>
            <p:ph type="title"/>
          </p:nvPr>
        </p:nvSpPr>
        <p:spPr>
          <a:xfrm>
            <a:off x="669984" y="86120"/>
            <a:ext cx="5111750" cy="1204912"/>
          </a:xfrm>
        </p:spPr>
        <p:txBody>
          <a:bodyPr rtlCol="0">
            <a:normAutofit/>
          </a:bodyPr>
          <a:lstStyle/>
          <a:p>
            <a:pPr rtl="0"/>
            <a:r>
              <a:rPr lang="ja-JP" altLang="en-US" sz="4400" b="1" dirty="0">
                <a:solidFill>
                  <a:srgbClr val="C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ご質問・相談など</a:t>
            </a:r>
          </a:p>
        </p:txBody>
      </p:sp>
      <p:sp>
        <p:nvSpPr>
          <p:cNvPr id="3" name="コンテンツ プレースホルダー 2">
            <a:extLst>
              <a:ext uri="{FF2B5EF4-FFF2-40B4-BE49-F238E27FC236}">
                <a16:creationId xmlns:a16="http://schemas.microsoft.com/office/drawing/2014/main" id="{E14BBEAF-B516-45F4-9EF6-A9F65111580F}"/>
              </a:ext>
            </a:extLst>
          </p:cNvPr>
          <p:cNvSpPr>
            <a:spLocks noGrp="1"/>
          </p:cNvSpPr>
          <p:nvPr>
            <p:ph type="body" idx="1"/>
          </p:nvPr>
        </p:nvSpPr>
        <p:spPr>
          <a:xfrm>
            <a:off x="4856244" y="169840"/>
            <a:ext cx="7073056" cy="4471333"/>
          </a:xfrm>
        </p:spPr>
        <p:txBody>
          <a:bodyPr vert="horz" lIns="91440" tIns="45720" rIns="91440" bIns="45720" rtlCol="0" anchor="b">
            <a:noAutofit/>
          </a:bodyPr>
          <a:lstStyle/>
          <a:p>
            <a:pPr rtl="0"/>
            <a:r>
              <a:rPr lang="ja-JP" altLang="en-US" sz="3200" b="1" dirty="0">
                <a:solidFill>
                  <a:srgbClr val="7030A0"/>
                </a:solidFill>
                <a:latin typeface="Meiryo UI" panose="020B0604030504040204" pitchFamily="50" charset="-128"/>
                <a:ea typeface="Meiryo UI" panose="020B0604030504040204" pitchFamily="50" charset="-128"/>
              </a:rPr>
              <a:t>今日の重要ポイントの再確認、振り返り</a:t>
            </a:r>
            <a:endParaRPr lang="en-US" altLang="ja-JP" sz="3200" b="1" dirty="0">
              <a:solidFill>
                <a:srgbClr val="7030A0"/>
              </a:solidFill>
              <a:latin typeface="Meiryo UI" panose="020B0604030504040204" pitchFamily="50" charset="-128"/>
              <a:ea typeface="Meiryo UI" panose="020B0604030504040204" pitchFamily="50" charset="-128"/>
            </a:endParaRPr>
          </a:p>
          <a:p>
            <a:pPr rtl="0"/>
            <a:r>
              <a:rPr lang="ja-JP" altLang="en-US" sz="2400" dirty="0"/>
              <a:t>　・運動学とは何か？</a:t>
            </a:r>
            <a:endParaRPr lang="en-US" altLang="ja-JP" sz="2400" dirty="0"/>
          </a:p>
          <a:p>
            <a:pPr rtl="0"/>
            <a:r>
              <a:rPr lang="ja-JP" altLang="en-US" sz="2400" dirty="0">
                <a:latin typeface="Meiryo UI" panose="020B0604030504040204" pitchFamily="50" charset="-128"/>
                <a:ea typeface="Meiryo UI" panose="020B0604030504040204" pitchFamily="50" charset="-128"/>
              </a:rPr>
              <a:t>　・寝返り、起き上がり、立ち上がりに必要な運動要素とは何か？</a:t>
            </a:r>
            <a:endParaRPr lang="en-US" altLang="ja-JP" sz="2400" dirty="0">
              <a:latin typeface="Meiryo UI" panose="020B0604030504040204" pitchFamily="50" charset="-128"/>
              <a:ea typeface="Meiryo UI" panose="020B0604030504040204" pitchFamily="50" charset="-128"/>
            </a:endParaRPr>
          </a:p>
          <a:p>
            <a:pPr rtl="0"/>
            <a:r>
              <a:rPr lang="ja-JP" altLang="en-US" sz="2400" dirty="0"/>
              <a:t>　・歩行での重要なポイントは何か？</a:t>
            </a:r>
            <a:endParaRPr lang="en-US" altLang="ja-JP" sz="2400" dirty="0">
              <a:latin typeface="Meiryo UI" panose="020B0604030504040204" pitchFamily="50" charset="-128"/>
              <a:ea typeface="Meiryo UI" panose="020B0604030504040204" pitchFamily="50" charset="-128"/>
            </a:endParaRPr>
          </a:p>
          <a:p>
            <a:pPr rtl="0"/>
            <a:r>
              <a:rPr lang="ja-JP" altLang="en-US" sz="2400" dirty="0"/>
              <a:t>　・廃用とは何か？</a:t>
            </a:r>
            <a:r>
              <a:rPr lang="ja-JP" altLang="en-US" sz="2400" dirty="0">
                <a:latin typeface="Meiryo UI" panose="020B0604030504040204" pitchFamily="50" charset="-128"/>
                <a:ea typeface="Meiryo UI" panose="020B0604030504040204" pitchFamily="50" charset="-128"/>
              </a:rPr>
              <a:t>　・筋萎縮とは何か？</a:t>
            </a:r>
            <a:endParaRPr lang="en-US" altLang="ja-JP" sz="2400" dirty="0">
              <a:latin typeface="Meiryo UI" panose="020B0604030504040204" pitchFamily="50" charset="-128"/>
              <a:ea typeface="Meiryo UI" panose="020B0604030504040204" pitchFamily="50" charset="-128"/>
            </a:endParaRPr>
          </a:p>
          <a:p>
            <a:pPr rtl="0"/>
            <a:r>
              <a:rPr lang="ja-JP" altLang="en-US" sz="2400" dirty="0"/>
              <a:t>　</a:t>
            </a:r>
            <a:endParaRPr lang="ja-JP" altLang="en-US" sz="2400" dirty="0">
              <a:latin typeface="Meiryo UI" panose="020B0604030504040204" pitchFamily="50" charset="-128"/>
              <a:ea typeface="Meiryo UI" panose="020B0604030504040204" pitchFamily="50" charset="-128"/>
            </a:endParaRPr>
          </a:p>
        </p:txBody>
      </p:sp>
      <p:sp>
        <p:nvSpPr>
          <p:cNvPr id="4" name="タイトル 1">
            <a:extLst>
              <a:ext uri="{FF2B5EF4-FFF2-40B4-BE49-F238E27FC236}">
                <a16:creationId xmlns:a16="http://schemas.microsoft.com/office/drawing/2014/main" id="{CBCAEACD-9C10-A747-541A-228FE4B78204}"/>
              </a:ext>
            </a:extLst>
          </p:cNvPr>
          <p:cNvSpPr txBox="1">
            <a:spLocks/>
          </p:cNvSpPr>
          <p:nvPr/>
        </p:nvSpPr>
        <p:spPr>
          <a:xfrm>
            <a:off x="5545122" y="5947795"/>
            <a:ext cx="6646878" cy="7403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r>
              <a:rPr lang="ja-JP" altLang="en-US" sz="4000" dirty="0"/>
              <a:t>ご清聴ありがとうございました。</a:t>
            </a:r>
          </a:p>
        </p:txBody>
      </p:sp>
      <p:sp>
        <p:nvSpPr>
          <p:cNvPr id="5" name="テキスト ボックス 4">
            <a:extLst>
              <a:ext uri="{FF2B5EF4-FFF2-40B4-BE49-F238E27FC236}">
                <a16:creationId xmlns:a16="http://schemas.microsoft.com/office/drawing/2014/main" id="{D89FDB6B-5933-DDC5-72C2-A28E76E4A730}"/>
              </a:ext>
            </a:extLst>
          </p:cNvPr>
          <p:cNvSpPr txBox="1"/>
          <p:nvPr/>
        </p:nvSpPr>
        <p:spPr>
          <a:xfrm>
            <a:off x="669984" y="4316579"/>
            <a:ext cx="9336947" cy="1631216"/>
          </a:xfrm>
          <a:prstGeom prst="rect">
            <a:avLst/>
          </a:prstGeom>
          <a:noFill/>
        </p:spPr>
        <p:txBody>
          <a:bodyPr wrap="square" rtlCol="0">
            <a:spAutoFit/>
          </a:bodyPr>
          <a:lstStyle/>
          <a:p>
            <a:r>
              <a:rPr kumimoji="1" lang="ja-JP" altLang="en-US" sz="2000" b="1" dirty="0">
                <a:latin typeface="BIZ UDP明朝 Medium" panose="02020500000000000000" pitchFamily="18" charset="-128"/>
                <a:ea typeface="BIZ UDP明朝 Medium" panose="02020500000000000000" pitchFamily="18" charset="-128"/>
              </a:rPr>
              <a:t>参考資料：</a:t>
            </a:r>
            <a:endParaRPr kumimoji="1" lang="en-US" altLang="ja-JP" sz="2000" b="1" dirty="0">
              <a:latin typeface="BIZ UDP明朝 Medium" panose="02020500000000000000" pitchFamily="18" charset="-128"/>
              <a:ea typeface="BIZ UDP明朝 Medium" panose="02020500000000000000" pitchFamily="18" charset="-128"/>
            </a:endParaRPr>
          </a:p>
          <a:p>
            <a:r>
              <a:rPr kumimoji="1" lang="ja-JP" altLang="en-US" sz="2000" b="1" dirty="0">
                <a:solidFill>
                  <a:srgbClr val="FF0000"/>
                </a:solidFill>
                <a:latin typeface="BIZ UDP明朝 Medium" panose="02020500000000000000" pitchFamily="18" charset="-128"/>
                <a:ea typeface="BIZ UDP明朝 Medium" panose="02020500000000000000" pitchFamily="18" charset="-128"/>
              </a:rPr>
              <a:t>・基本動作の分析とバイオメカニクス（研修資料）　</a:t>
            </a:r>
            <a:endParaRPr kumimoji="1" lang="en-US" altLang="ja-JP" sz="2000" b="1" dirty="0">
              <a:solidFill>
                <a:srgbClr val="FF0000"/>
              </a:solidFill>
              <a:latin typeface="BIZ UDP明朝 Medium" panose="02020500000000000000" pitchFamily="18" charset="-128"/>
              <a:ea typeface="BIZ UDP明朝 Medium" panose="02020500000000000000" pitchFamily="18" charset="-128"/>
            </a:endParaRPr>
          </a:p>
          <a:p>
            <a:r>
              <a:rPr kumimoji="1" lang="ja-JP" altLang="en-US" sz="2000" b="1" dirty="0">
                <a:latin typeface="BIZ UDP明朝 Medium" panose="02020500000000000000" pitchFamily="18" charset="-128"/>
                <a:ea typeface="BIZ UDP明朝 Medium" panose="02020500000000000000" pitchFamily="18" charset="-128"/>
              </a:rPr>
              <a:t>　　　</a:t>
            </a:r>
            <a:r>
              <a:rPr kumimoji="1" lang="ja-JP" altLang="en-US" dirty="0">
                <a:latin typeface="BIZ UDPゴシック" panose="020B0400000000000000" pitchFamily="50" charset="-128"/>
                <a:ea typeface="BIZ UDPゴシック" panose="020B0400000000000000" pitchFamily="50" charset="-128"/>
              </a:rPr>
              <a:t>石井 慎一郎 先生 （</a:t>
            </a:r>
            <a:r>
              <a:rPr lang="zh-CN" altLang="en-US" b="0" i="0" dirty="0">
                <a:solidFill>
                  <a:srgbClr val="333333"/>
                </a:solidFill>
                <a:effectLst/>
                <a:latin typeface="BIZ UDPゴシック" panose="020B0400000000000000" pitchFamily="50" charset="-128"/>
                <a:ea typeface="BIZ UDPゴシック" panose="020B0400000000000000" pitchFamily="50" charset="-128"/>
              </a:rPr>
              <a:t>国際医療福祉大学大学</a:t>
            </a:r>
            <a:r>
              <a:rPr lang="ja-JP" altLang="en-US" b="0" i="0" dirty="0">
                <a:solidFill>
                  <a:srgbClr val="333333"/>
                </a:solidFill>
                <a:effectLst/>
                <a:latin typeface="BIZ UDPゴシック" panose="020B0400000000000000" pitchFamily="50" charset="-128"/>
                <a:ea typeface="BIZ UDPゴシック" panose="020B0400000000000000" pitchFamily="50" charset="-128"/>
              </a:rPr>
              <a:t>院　教授）</a:t>
            </a:r>
            <a:br>
              <a:rPr kumimoji="1" lang="en-US" altLang="ja-JP" dirty="0">
                <a:latin typeface="BIZ UDPゴシック" panose="020B0400000000000000" pitchFamily="50" charset="-128"/>
                <a:ea typeface="BIZ UDPゴシック" panose="020B0400000000000000" pitchFamily="50" charset="-128"/>
              </a:rPr>
            </a:br>
            <a:r>
              <a:rPr kumimoji="1" lang="ja-JP" altLang="en-US" sz="2000" dirty="0">
                <a:solidFill>
                  <a:srgbClr val="FF0000"/>
                </a:solidFill>
                <a:latin typeface="BIZ UDP明朝 Medium" panose="02020500000000000000" pitchFamily="18" charset="-128"/>
                <a:ea typeface="BIZ UDP明朝 Medium" panose="02020500000000000000" pitchFamily="18" charset="-128"/>
              </a:rPr>
              <a:t>・</a:t>
            </a:r>
            <a:r>
              <a:rPr kumimoji="1" lang="ja-JP" altLang="en-US" sz="2000" b="1" dirty="0">
                <a:solidFill>
                  <a:srgbClr val="FF0000"/>
                </a:solidFill>
                <a:latin typeface="BIZ UDP明朝 Medium" panose="02020500000000000000" pitchFamily="18" charset="-128"/>
                <a:ea typeface="BIZ UDP明朝 Medium" panose="02020500000000000000" pitchFamily="18" charset="-128"/>
              </a:rPr>
              <a:t>白隠の丹田呼吸法（書籍）　　</a:t>
            </a:r>
            <a:endParaRPr kumimoji="1" lang="en-US" altLang="ja-JP" sz="2000" b="1" dirty="0">
              <a:solidFill>
                <a:srgbClr val="FF0000"/>
              </a:solidFill>
              <a:latin typeface="BIZ UDP明朝 Medium" panose="02020500000000000000" pitchFamily="18" charset="-128"/>
              <a:ea typeface="BIZ UDP明朝 Medium" panose="02020500000000000000" pitchFamily="18" charset="-128"/>
            </a:endParaRPr>
          </a:p>
          <a:p>
            <a:r>
              <a:rPr kumimoji="1" lang="ja-JP" altLang="en-US" sz="2000" b="1" dirty="0">
                <a:solidFill>
                  <a:srgbClr val="FF0000"/>
                </a:solidFill>
                <a:latin typeface="BIZ UDP明朝 Medium" panose="02020500000000000000" pitchFamily="18" charset="-128"/>
                <a:ea typeface="BIZ UDP明朝 Medium" panose="02020500000000000000" pitchFamily="18" charset="-128"/>
              </a:rPr>
              <a:t>　　　</a:t>
            </a:r>
            <a:r>
              <a:rPr kumimoji="1" lang="ja-JP" altLang="en-US" b="1" dirty="0">
                <a:latin typeface="BIZ UDP明朝 Medium" panose="02020500000000000000" pitchFamily="18" charset="-128"/>
                <a:ea typeface="BIZ UDP明朝 Medium" panose="02020500000000000000" pitchFamily="18" charset="-128"/>
              </a:rPr>
              <a:t>村木 弘昌著　春秋社</a:t>
            </a:r>
          </a:p>
        </p:txBody>
      </p:sp>
    </p:spTree>
    <p:extLst>
      <p:ext uri="{BB962C8B-B14F-4D97-AF65-F5344CB8AC3E}">
        <p14:creationId xmlns:p14="http://schemas.microsoft.com/office/powerpoint/2010/main" val="92017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ctrTitle"/>
          </p:nvPr>
        </p:nvSpPr>
        <p:spPr>
          <a:xfrm>
            <a:off x="5842057" y="2135008"/>
            <a:ext cx="4686125" cy="2680273"/>
          </a:xfrm>
        </p:spPr>
        <p:txBody>
          <a:bodyPr rtlCol="0"/>
          <a:lstStyle/>
          <a:p>
            <a:pPr rtl="0"/>
            <a:r>
              <a:rPr lang="en-US" altLang="ja-JP" sz="4400" dirty="0">
                <a:latin typeface="Meiryo UI" panose="020B0604030504040204" pitchFamily="50" charset="-128"/>
                <a:ea typeface="Meiryo UI" panose="020B0604030504040204" pitchFamily="50" charset="-128"/>
              </a:rPr>
              <a:t>1.</a:t>
            </a:r>
            <a:r>
              <a:rPr lang="ja-JP" altLang="en-US" sz="4400" dirty="0">
                <a:latin typeface="Meiryo UI" panose="020B0604030504040204" pitchFamily="50" charset="-128"/>
                <a:ea typeface="Meiryo UI" panose="020B0604030504040204" pitchFamily="50" charset="-128"/>
              </a:rPr>
              <a:t>運動学について</a:t>
            </a:r>
          </a:p>
        </p:txBody>
      </p:sp>
    </p:spTree>
    <p:extLst>
      <p:ext uri="{BB962C8B-B14F-4D97-AF65-F5344CB8AC3E}">
        <p14:creationId xmlns:p14="http://schemas.microsoft.com/office/powerpoint/2010/main" val="70778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E1C88-627C-4655-A4FB-0BB02EDB078A}"/>
              </a:ext>
            </a:extLst>
          </p:cNvPr>
          <p:cNvSpPr>
            <a:spLocks noGrp="1"/>
          </p:cNvSpPr>
          <p:nvPr>
            <p:ph type="title"/>
          </p:nvPr>
        </p:nvSpPr>
        <p:spPr>
          <a:xfrm>
            <a:off x="816791" y="284192"/>
            <a:ext cx="5111750" cy="621819"/>
          </a:xfrm>
        </p:spPr>
        <p:txBody>
          <a:bodyPr rtlCol="0">
            <a:normAutofit/>
          </a:bodyPr>
          <a:lstStyle/>
          <a:p>
            <a:pPr rtl="0"/>
            <a:r>
              <a:rPr lang="en-US" altLang="ja-JP" sz="3200" dirty="0">
                <a:latin typeface="Meiryo UI" panose="020B0604030504040204" pitchFamily="50" charset="-128"/>
                <a:ea typeface="Meiryo UI" panose="020B0604030504040204" pitchFamily="50" charset="-128"/>
              </a:rPr>
              <a:t>1-1</a:t>
            </a:r>
            <a:r>
              <a:rPr lang="ja-JP" altLang="en-US" sz="3200" dirty="0">
                <a:latin typeface="Meiryo UI" panose="020B0604030504040204" pitchFamily="50" charset="-128"/>
                <a:ea typeface="Meiryo UI" panose="020B0604030504040204" pitchFamily="50" charset="-128"/>
              </a:rPr>
              <a:t>　運動学とは</a:t>
            </a:r>
          </a:p>
        </p:txBody>
      </p:sp>
      <p:sp>
        <p:nvSpPr>
          <p:cNvPr id="3" name="コンテンツ プレースホルダー 2">
            <a:extLst>
              <a:ext uri="{FF2B5EF4-FFF2-40B4-BE49-F238E27FC236}">
                <a16:creationId xmlns:a16="http://schemas.microsoft.com/office/drawing/2014/main" id="{033634FE-ADF0-4BC3-A0A9-447EA9DD096B}"/>
              </a:ext>
            </a:extLst>
          </p:cNvPr>
          <p:cNvSpPr>
            <a:spLocks noGrp="1"/>
          </p:cNvSpPr>
          <p:nvPr>
            <p:ph type="body" idx="1"/>
          </p:nvPr>
        </p:nvSpPr>
        <p:spPr>
          <a:xfrm>
            <a:off x="598676" y="1103204"/>
            <a:ext cx="10969742" cy="1978381"/>
          </a:xfrm>
        </p:spPr>
        <p:txBody>
          <a:bodyPr vert="horz" lIns="91440" tIns="45720" rIns="91440" bIns="45720" rtlCol="0" anchor="t">
            <a:noAutofit/>
          </a:bodyPr>
          <a:lstStyle/>
          <a:p>
            <a:pPr rtl="0"/>
            <a:r>
              <a:rPr lang="ja-JP" altLang="en-US" sz="2400" noProof="1">
                <a:solidFill>
                  <a:srgbClr val="00B050"/>
                </a:solidFill>
                <a:latin typeface="Meiryo UI" panose="020B0604030504040204" pitchFamily="50" charset="-128"/>
                <a:ea typeface="Meiryo UI" panose="020B0604030504040204" pitchFamily="50" charset="-128"/>
              </a:rPr>
              <a:t>運動学</a:t>
            </a:r>
            <a:r>
              <a:rPr lang="ja-JP" altLang="en-US" sz="2400" noProof="1">
                <a:latin typeface="Meiryo UI" panose="020B0604030504040204" pitchFamily="50" charset="-128"/>
                <a:ea typeface="Meiryo UI" panose="020B0604030504040204" pitchFamily="50" charset="-128"/>
              </a:rPr>
              <a:t>とは、広い意味では</a:t>
            </a:r>
            <a:r>
              <a:rPr lang="ja-JP" altLang="en-US" sz="2400" noProof="1">
                <a:solidFill>
                  <a:srgbClr val="00B050"/>
                </a:solidFill>
                <a:latin typeface="Meiryo UI" panose="020B0604030504040204" pitchFamily="50" charset="-128"/>
                <a:ea typeface="Meiryo UI" panose="020B0604030504040204" pitchFamily="50" charset="-128"/>
              </a:rPr>
              <a:t>「運動を研究する学問」</a:t>
            </a:r>
            <a:r>
              <a:rPr lang="ja-JP" altLang="en-US" sz="2400" noProof="1">
                <a:latin typeface="Meiryo UI" panose="020B0604030504040204" pitchFamily="50" charset="-128"/>
                <a:ea typeface="Meiryo UI" panose="020B0604030504040204" pitchFamily="50" charset="-128"/>
              </a:rPr>
              <a:t>とされる。</a:t>
            </a:r>
            <a:endParaRPr lang="en-US" altLang="ja-JP" sz="2400" noProof="1">
              <a:latin typeface="Meiryo UI" panose="020B0604030504040204" pitchFamily="50" charset="-128"/>
              <a:ea typeface="Meiryo UI" panose="020B0604030504040204" pitchFamily="50" charset="-128"/>
            </a:endParaRPr>
          </a:p>
          <a:p>
            <a:pPr rtl="0"/>
            <a:r>
              <a:rPr lang="ja-JP" altLang="en-US" sz="2400" noProof="1"/>
              <a:t>　対象を人間とするならば、人間運動の科学的研究をする学問となる。</a:t>
            </a:r>
            <a:endParaRPr lang="en-US" altLang="ja-JP" sz="2400" noProof="1"/>
          </a:p>
          <a:p>
            <a:pPr rtl="0"/>
            <a:r>
              <a:rPr lang="ja-JP" altLang="en-US" sz="2400" noProof="1"/>
              <a:t>　運動学の諸原理は、解剖学、生理学および物理学から得ており、運動学は、応用研究とされる。　</a:t>
            </a:r>
            <a:endParaRPr lang="en-US" altLang="ja-JP" sz="2400" noProof="1"/>
          </a:p>
          <a:p>
            <a:pPr rtl="0"/>
            <a:r>
              <a:rPr lang="ja-JP" altLang="en-US" sz="2400" noProof="1"/>
              <a:t>つまり、</a:t>
            </a:r>
            <a:r>
              <a:rPr lang="ja-JP" altLang="en-US" sz="2400" u="sng" noProof="1">
                <a:solidFill>
                  <a:srgbClr val="FF00FF"/>
                </a:solidFill>
              </a:rPr>
              <a:t>人の運動学とは、解剖学・生理学・力学・幾何学等を用いて、人間の身体運動について研究するもの</a:t>
            </a:r>
            <a:r>
              <a:rPr lang="ja-JP" altLang="en-US" sz="2400" noProof="1"/>
              <a:t>。</a:t>
            </a:r>
            <a:endParaRPr lang="ja-JP" altLang="en-US" sz="2400" noProof="1">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DF6A8206-7C4A-2AE2-1053-C402521F3FAF}"/>
              </a:ext>
            </a:extLst>
          </p:cNvPr>
          <p:cNvSpPr txBox="1">
            <a:spLocks/>
          </p:cNvSpPr>
          <p:nvPr/>
        </p:nvSpPr>
        <p:spPr>
          <a:xfrm>
            <a:off x="598676" y="3840839"/>
            <a:ext cx="10382512" cy="2333457"/>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eiryo UI" panose="020B0604030504040204" pitchFamily="50" charset="-128"/>
                <a:ea typeface="Meiryo UI"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eiryo UI" panose="020B0604030504040204" pitchFamily="50" charset="-128"/>
                <a:ea typeface="Meiryo UI"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eiryo UI" panose="020B0604030504040204" pitchFamily="50" charset="-128"/>
                <a:ea typeface="Meiryo UI"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eiryo UI" panose="020B0604030504040204" pitchFamily="50" charset="-128"/>
                <a:ea typeface="Meiryo UI"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2400" noProof="1"/>
              <a:t>補足として、</a:t>
            </a:r>
            <a:endParaRPr lang="en-US" altLang="ja-JP" sz="2400" noProof="1"/>
          </a:p>
          <a:p>
            <a:r>
              <a:rPr lang="ja-JP" altLang="en-US" sz="2400" noProof="1">
                <a:solidFill>
                  <a:srgbClr val="FF0000"/>
                </a:solidFill>
              </a:rPr>
              <a:t>解剖学</a:t>
            </a:r>
            <a:r>
              <a:rPr lang="ja-JP" altLang="en-US" sz="2400" noProof="1"/>
              <a:t>とは、人体の解剖を通して</a:t>
            </a:r>
            <a:r>
              <a:rPr lang="ja-JP" altLang="en-US" sz="2400" noProof="1">
                <a:solidFill>
                  <a:srgbClr val="FF0000"/>
                </a:solidFill>
              </a:rPr>
              <a:t>その形態・構造の理解</a:t>
            </a:r>
            <a:r>
              <a:rPr lang="ja-JP" altLang="en-US" sz="2400" noProof="1"/>
              <a:t>を目指す学問</a:t>
            </a:r>
            <a:endParaRPr lang="en-US" altLang="ja-JP" sz="2400" noProof="1"/>
          </a:p>
          <a:p>
            <a:r>
              <a:rPr lang="ja-JP" altLang="en-US" sz="2400" noProof="1">
                <a:solidFill>
                  <a:srgbClr val="0070C0"/>
                </a:solidFill>
              </a:rPr>
              <a:t>生理学</a:t>
            </a:r>
            <a:r>
              <a:rPr lang="en-US" altLang="ja-JP" sz="2400" noProof="1">
                <a:solidFill>
                  <a:srgbClr val="0070C0"/>
                </a:solidFill>
              </a:rPr>
              <a:t> </a:t>
            </a:r>
            <a:r>
              <a:rPr lang="ja-JP" altLang="en-US" sz="2400" noProof="1"/>
              <a:t>とは、人体を構成する各要素（組織、器官、細胞等）が</a:t>
            </a:r>
            <a:r>
              <a:rPr lang="ja-JP" altLang="en-US" sz="2400" noProof="1">
                <a:solidFill>
                  <a:srgbClr val="0070C0"/>
                </a:solidFill>
              </a:rPr>
              <a:t>どのような活動を行っているか</a:t>
            </a:r>
            <a:r>
              <a:rPr lang="ja-JP" altLang="en-US" sz="2400" noProof="1"/>
              <a:t>を解き明かす学問</a:t>
            </a:r>
            <a:endParaRPr lang="en-US" altLang="ja-JP" sz="2400" noProof="1"/>
          </a:p>
          <a:p>
            <a:r>
              <a:rPr lang="ja-JP" altLang="en-US" sz="2400" noProof="1"/>
              <a:t>　分かりやすく言い換えると、　</a:t>
            </a:r>
            <a:r>
              <a:rPr lang="ja-JP" altLang="en-US" sz="2400" noProof="1">
                <a:solidFill>
                  <a:srgbClr val="FF0000"/>
                </a:solidFill>
              </a:rPr>
              <a:t>解剖学＝形態・構造</a:t>
            </a:r>
            <a:r>
              <a:rPr lang="ja-JP" altLang="en-US" sz="2400" noProof="1"/>
              <a:t>、　　</a:t>
            </a:r>
            <a:r>
              <a:rPr lang="ja-JP" altLang="en-US" sz="2400" noProof="1">
                <a:solidFill>
                  <a:srgbClr val="0070C0"/>
                </a:solidFill>
              </a:rPr>
              <a:t>生理学＝活動・機能　</a:t>
            </a:r>
            <a:r>
              <a:rPr lang="ja-JP" altLang="en-US" sz="2400" noProof="1"/>
              <a:t>　</a:t>
            </a:r>
            <a:endParaRPr lang="en-US" altLang="ja-JP" sz="2400" noProof="1"/>
          </a:p>
        </p:txBody>
      </p:sp>
    </p:spTree>
    <p:extLst>
      <p:ext uri="{BB962C8B-B14F-4D97-AF65-F5344CB8AC3E}">
        <p14:creationId xmlns:p14="http://schemas.microsoft.com/office/powerpoint/2010/main" val="1346372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4E0A63-A388-49B1-A04E-27CE9BD622EF}"/>
              </a:ext>
            </a:extLst>
          </p:cNvPr>
          <p:cNvSpPr>
            <a:spLocks noGrp="1"/>
          </p:cNvSpPr>
          <p:nvPr>
            <p:ph type="title"/>
          </p:nvPr>
        </p:nvSpPr>
        <p:spPr>
          <a:xfrm>
            <a:off x="671020" y="191945"/>
            <a:ext cx="5431971" cy="474693"/>
          </a:xfrm>
        </p:spPr>
        <p:txBody>
          <a:bodyPr rtlCol="0">
            <a:noAutofit/>
          </a:bodyPr>
          <a:lstStyle/>
          <a:p>
            <a:pPr rtl="0"/>
            <a:r>
              <a:rPr lang="en-US" altLang="ja-JP" sz="3200" dirty="0">
                <a:latin typeface="Meiryo UI" panose="020B0604030504040204" pitchFamily="50" charset="-128"/>
                <a:ea typeface="Meiryo UI" panose="020B0604030504040204" pitchFamily="50" charset="-128"/>
              </a:rPr>
              <a:t>1-2</a:t>
            </a:r>
            <a:r>
              <a:rPr lang="ja-JP" altLang="en-US" sz="3200" dirty="0">
                <a:latin typeface="Meiryo UI" panose="020B0604030504040204" pitchFamily="50" charset="-128"/>
                <a:ea typeface="Meiryo UI" panose="020B0604030504040204" pitchFamily="50" charset="-128"/>
              </a:rPr>
              <a:t>　運動学の歴史</a:t>
            </a:r>
          </a:p>
        </p:txBody>
      </p:sp>
      <p:sp>
        <p:nvSpPr>
          <p:cNvPr id="6" name="テキスト プレースホルダー 5">
            <a:extLst>
              <a:ext uri="{FF2B5EF4-FFF2-40B4-BE49-F238E27FC236}">
                <a16:creationId xmlns:a16="http://schemas.microsoft.com/office/drawing/2014/main" id="{7640DF9D-0C9E-4C5D-9635-6B4DE10CCEE5}"/>
              </a:ext>
            </a:extLst>
          </p:cNvPr>
          <p:cNvSpPr>
            <a:spLocks noGrp="1"/>
          </p:cNvSpPr>
          <p:nvPr>
            <p:ph type="body" sz="quarter" idx="13"/>
          </p:nvPr>
        </p:nvSpPr>
        <p:spPr>
          <a:xfrm>
            <a:off x="494950" y="3900992"/>
            <a:ext cx="6962863" cy="365125"/>
          </a:xfrm>
        </p:spPr>
        <p:txBody>
          <a:bodyPr vert="horz" lIns="91440" tIns="45720" rIns="91440" bIns="45720" rtlCol="0" anchor="t">
            <a:noAutofit/>
          </a:bodyPr>
          <a:lstStyle/>
          <a:p>
            <a:pPr rtl="0"/>
            <a:r>
              <a:rPr lang="ja-JP" altLang="en-US" sz="2400" noProof="1">
                <a:solidFill>
                  <a:srgbClr val="FF0000"/>
                </a:solidFill>
                <a:latin typeface="Meiryo UI" panose="020B0604030504040204" pitchFamily="50" charset="-128"/>
                <a:ea typeface="Meiryo UI" panose="020B0604030504040204" pitchFamily="50" charset="-128"/>
              </a:rPr>
              <a:t>（医学的）リハビリテーションの歴史　</a:t>
            </a:r>
            <a:r>
              <a:rPr lang="en-US" altLang="ja-JP" sz="2400" noProof="1">
                <a:solidFill>
                  <a:srgbClr val="FF0000"/>
                </a:solidFill>
                <a:latin typeface="Meiryo UI" panose="020B0604030504040204" pitchFamily="50" charset="-128"/>
                <a:ea typeface="Meiryo UI" panose="020B0604030504040204" pitchFamily="50" charset="-128"/>
              </a:rPr>
              <a:t>※</a:t>
            </a:r>
            <a:r>
              <a:rPr lang="ja-JP" altLang="en-US" sz="2400" noProof="1">
                <a:solidFill>
                  <a:srgbClr val="FF0000"/>
                </a:solidFill>
              </a:rPr>
              <a:t>補足として</a:t>
            </a:r>
            <a:endParaRPr lang="ja-JP" altLang="en-US" sz="2400" noProof="1">
              <a:solidFill>
                <a:srgbClr val="FF0000"/>
              </a:solidFill>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40297407-CE4E-4284-879D-AEC395713625}"/>
              </a:ext>
            </a:extLst>
          </p:cNvPr>
          <p:cNvSpPr>
            <a:spLocks noGrp="1"/>
          </p:cNvSpPr>
          <p:nvPr>
            <p:ph type="body" sz="quarter" idx="15"/>
          </p:nvPr>
        </p:nvSpPr>
        <p:spPr>
          <a:xfrm>
            <a:off x="671020" y="4390997"/>
            <a:ext cx="10108733" cy="1953807"/>
          </a:xfrm>
        </p:spPr>
        <p:txBody>
          <a:bodyPr rtlCol="0">
            <a:noAutofit/>
          </a:bodyPr>
          <a:lstStyle/>
          <a:p>
            <a:pPr rtl="0"/>
            <a:r>
              <a:rPr lang="ja-JP" altLang="en-US" sz="2200" b="0" i="0" dirty="0">
                <a:solidFill>
                  <a:srgbClr val="333333"/>
                </a:solidFill>
                <a:effectLst/>
                <a:latin typeface="游ゴシック体"/>
              </a:rPr>
              <a:t>リハビリテーションは、</a:t>
            </a:r>
            <a:r>
              <a:rPr lang="en-US" altLang="ja-JP" sz="2200" b="0" i="0" dirty="0">
                <a:solidFill>
                  <a:srgbClr val="333333"/>
                </a:solidFill>
                <a:effectLst/>
                <a:latin typeface="游ゴシック体"/>
              </a:rPr>
              <a:t>1910</a:t>
            </a:r>
            <a:r>
              <a:rPr lang="ja-JP" altLang="en-US" sz="2200" b="0" i="0" dirty="0">
                <a:solidFill>
                  <a:srgbClr val="333333"/>
                </a:solidFill>
                <a:effectLst/>
                <a:latin typeface="游ゴシック体"/>
              </a:rPr>
              <a:t>～</a:t>
            </a:r>
            <a:r>
              <a:rPr lang="en-US" altLang="ja-JP" sz="2200" b="0" i="0" dirty="0">
                <a:solidFill>
                  <a:srgbClr val="333333"/>
                </a:solidFill>
                <a:effectLst/>
                <a:latin typeface="游ゴシック体"/>
              </a:rPr>
              <a:t>1940</a:t>
            </a:r>
            <a:r>
              <a:rPr lang="ja-JP" altLang="en-US" sz="2200" b="0" i="0" dirty="0">
                <a:solidFill>
                  <a:srgbClr val="333333"/>
                </a:solidFill>
                <a:effectLst/>
                <a:latin typeface="游ゴシック体"/>
              </a:rPr>
              <a:t>年頃からその考え方が普及し、</a:t>
            </a:r>
            <a:r>
              <a:rPr lang="en-US" altLang="ja-JP" sz="2200" b="0" i="0" dirty="0">
                <a:solidFill>
                  <a:srgbClr val="333333"/>
                </a:solidFill>
                <a:effectLst/>
                <a:latin typeface="游ゴシック体"/>
              </a:rPr>
              <a:t>1940</a:t>
            </a:r>
            <a:r>
              <a:rPr lang="ja-JP" altLang="en-US" sz="2200" b="0" i="0" dirty="0">
                <a:solidFill>
                  <a:srgbClr val="333333"/>
                </a:solidFill>
                <a:effectLst/>
                <a:latin typeface="游ゴシック体"/>
              </a:rPr>
              <a:t>年頃から</a:t>
            </a:r>
            <a:r>
              <a:rPr lang="en-US" altLang="ja-JP" sz="2200" b="0" i="0" dirty="0">
                <a:solidFill>
                  <a:srgbClr val="333333"/>
                </a:solidFill>
                <a:effectLst/>
                <a:latin typeface="游ゴシック体"/>
              </a:rPr>
              <a:t>1970</a:t>
            </a:r>
            <a:r>
              <a:rPr lang="ja-JP" altLang="en-US" sz="2200" b="0" i="0" dirty="0">
                <a:solidFill>
                  <a:srgbClr val="333333"/>
                </a:solidFill>
                <a:effectLst/>
                <a:latin typeface="游ゴシック体"/>
              </a:rPr>
              <a:t>年頃にかけて、世界、日本ともに医学の中でリハビリテーションが確立され始める。 </a:t>
            </a:r>
            <a:endParaRPr lang="en-US" altLang="ja-JP" sz="2200" b="0" i="0" dirty="0">
              <a:solidFill>
                <a:srgbClr val="333333"/>
              </a:solidFill>
              <a:effectLst/>
              <a:latin typeface="游ゴシック体"/>
            </a:endParaRPr>
          </a:p>
          <a:p>
            <a:pPr rtl="0"/>
            <a:br>
              <a:rPr lang="ja-JP" altLang="en-US" sz="2200" dirty="0"/>
            </a:br>
            <a:r>
              <a:rPr lang="en-US" altLang="ja-JP" sz="2200" b="0" i="0" dirty="0">
                <a:solidFill>
                  <a:srgbClr val="333333"/>
                </a:solidFill>
                <a:effectLst/>
                <a:latin typeface="游ゴシック体"/>
              </a:rPr>
              <a:t>1940</a:t>
            </a:r>
            <a:r>
              <a:rPr lang="ja-JP" altLang="en-US" sz="2200" b="0" i="0" dirty="0">
                <a:solidFill>
                  <a:srgbClr val="333333"/>
                </a:solidFill>
                <a:effectLst/>
                <a:latin typeface="游ゴシック体"/>
              </a:rPr>
              <a:t>年頃のアメリカでは理学療法や作業療法が戦傷者の治療に用いられ、戦争で障害を負った軍人に対して、職業訓練が開始された。　→　</a:t>
            </a:r>
            <a:r>
              <a:rPr lang="ja-JP" altLang="en-US" sz="2200" b="0" i="0" dirty="0">
                <a:solidFill>
                  <a:srgbClr val="0070C0"/>
                </a:solidFill>
                <a:effectLst/>
                <a:latin typeface="游ゴシック体"/>
              </a:rPr>
              <a:t>医学的リハビリテーションの先駆け</a:t>
            </a:r>
            <a:br>
              <a:rPr lang="ja-JP" altLang="en-US" sz="2200" dirty="0"/>
            </a:br>
            <a:endParaRPr lang="ja-JP" altLang="en-US" sz="2200" noProof="1">
              <a:latin typeface="Meiryo UI" panose="020B0604030504040204" pitchFamily="50" charset="-128"/>
              <a:ea typeface="Meiryo UI" panose="020B0604030504040204" pitchFamily="50" charset="-128"/>
            </a:endParaRPr>
          </a:p>
        </p:txBody>
      </p:sp>
      <p:sp>
        <p:nvSpPr>
          <p:cNvPr id="18" name="コンテンツ プレースホルダー 2">
            <a:extLst>
              <a:ext uri="{FF2B5EF4-FFF2-40B4-BE49-F238E27FC236}">
                <a16:creationId xmlns:a16="http://schemas.microsoft.com/office/drawing/2014/main" id="{26620BDE-C313-7D0B-4867-96651685559E}"/>
              </a:ext>
            </a:extLst>
          </p:cNvPr>
          <p:cNvSpPr txBox="1">
            <a:spLocks/>
          </p:cNvSpPr>
          <p:nvPr/>
        </p:nvSpPr>
        <p:spPr>
          <a:xfrm>
            <a:off x="494950" y="762634"/>
            <a:ext cx="11023133" cy="294636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kumimoji="1" sz="1400" kern="1200" spc="50" baseline="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eiryo UI" panose="020B0604030504040204" pitchFamily="50" charset="-128"/>
                <a:ea typeface="Meiryo UI"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eiryo UI" panose="020B0604030504040204" pitchFamily="50" charset="-128"/>
                <a:ea typeface="Meiryo UI"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eiryo UI" panose="020B0604030504040204" pitchFamily="50" charset="-128"/>
                <a:ea typeface="Meiryo UI"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eiryo UI" panose="020B0604030504040204" pitchFamily="50" charset="-128"/>
                <a:ea typeface="Meiryo UI"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2200" b="1" noProof="1">
                <a:solidFill>
                  <a:srgbClr val="7030A0"/>
                </a:solidFill>
              </a:rPr>
              <a:t>医学の父　＝　ヒポクラテス</a:t>
            </a:r>
            <a:r>
              <a:rPr lang="ja-JP" altLang="en-US" sz="2200" noProof="1"/>
              <a:t>（紀元前</a:t>
            </a:r>
            <a:r>
              <a:rPr lang="en-US" altLang="ja-JP" sz="2200" noProof="1"/>
              <a:t>460</a:t>
            </a:r>
            <a:r>
              <a:rPr lang="ja-JP" altLang="en-US" sz="2200" noProof="1"/>
              <a:t>～</a:t>
            </a:r>
            <a:r>
              <a:rPr lang="en-US" altLang="ja-JP" sz="2200" noProof="1"/>
              <a:t>377</a:t>
            </a:r>
            <a:r>
              <a:rPr lang="ja-JP" altLang="en-US" sz="2200" noProof="1"/>
              <a:t>ころ）</a:t>
            </a:r>
            <a:endParaRPr lang="en-US" altLang="ja-JP" sz="2200" noProof="1"/>
          </a:p>
          <a:p>
            <a:r>
              <a:rPr lang="ja-JP" altLang="en-US" sz="2200" b="1" noProof="1">
                <a:solidFill>
                  <a:srgbClr val="C00000"/>
                </a:solidFill>
              </a:rPr>
              <a:t>運動学の父　＝　アリストテレス</a:t>
            </a:r>
            <a:r>
              <a:rPr lang="ja-JP" altLang="en-US" sz="2200" noProof="1"/>
              <a:t>（紀元前</a:t>
            </a:r>
            <a:r>
              <a:rPr lang="en-US" altLang="ja-JP" sz="2200" noProof="1"/>
              <a:t>384</a:t>
            </a:r>
            <a:r>
              <a:rPr lang="ja-JP" altLang="en-US" sz="2200" noProof="1"/>
              <a:t>～</a:t>
            </a:r>
            <a:r>
              <a:rPr lang="en-US" altLang="ja-JP" sz="2200" noProof="1"/>
              <a:t>322</a:t>
            </a:r>
            <a:r>
              <a:rPr lang="ja-JP" altLang="en-US" sz="2200" noProof="1"/>
              <a:t>）</a:t>
            </a:r>
            <a:endParaRPr lang="en-US" altLang="ja-JP" sz="2200" noProof="1"/>
          </a:p>
          <a:p>
            <a:r>
              <a:rPr lang="ja-JP" altLang="en-US" sz="2200" noProof="1"/>
              <a:t>　　　　　　　　　　　動物部分論（意志的運動・反意志的運動・無意志運動の区分）</a:t>
            </a:r>
            <a:endParaRPr lang="en-US" altLang="ja-JP" sz="2200" noProof="1"/>
          </a:p>
          <a:p>
            <a:r>
              <a:rPr lang="ja-JP" altLang="en-US" sz="2200" noProof="1"/>
              <a:t>中世ヨーロッパでは身体に関することは無視され、運動に関する研究は、中世では</a:t>
            </a:r>
            <a:r>
              <a:rPr lang="en-US" altLang="ja-JP" sz="2200" noProof="1"/>
              <a:t>1,000</a:t>
            </a:r>
            <a:r>
              <a:rPr lang="ja-JP" altLang="en-US" sz="2200" noProof="1"/>
              <a:t>年以上の空白があった。</a:t>
            </a:r>
            <a:endParaRPr lang="en-US" altLang="ja-JP" sz="2200" noProof="1"/>
          </a:p>
          <a:p>
            <a:r>
              <a:rPr lang="ja-JP" altLang="en-US" sz="2000" noProof="1"/>
              <a:t>長い空白を経て、</a:t>
            </a:r>
            <a:r>
              <a:rPr lang="ja-JP" altLang="en-US" sz="2000" b="1" noProof="1">
                <a:solidFill>
                  <a:srgbClr val="00B050"/>
                </a:solidFill>
              </a:rPr>
              <a:t>図解解剖と生理学的解剖の父</a:t>
            </a:r>
            <a:r>
              <a:rPr lang="ja-JP" altLang="en-US" sz="2000" noProof="1"/>
              <a:t>とされる</a:t>
            </a:r>
            <a:r>
              <a:rPr lang="ja-JP" altLang="en-US" sz="2000" b="1" u="sng" noProof="1">
                <a:solidFill>
                  <a:srgbClr val="00B050"/>
                </a:solidFill>
              </a:rPr>
              <a:t>レオナルド ダ・ヴィンチ</a:t>
            </a:r>
            <a:r>
              <a:rPr lang="ja-JP" altLang="en-US" sz="2000" noProof="1"/>
              <a:t>によって運動学の研究が再開された。</a:t>
            </a:r>
            <a:r>
              <a:rPr lang="ja-JP" altLang="en-US" sz="2000" u="sng" noProof="1">
                <a:solidFill>
                  <a:srgbClr val="FF00FF"/>
                </a:solidFill>
              </a:rPr>
              <a:t>人体構造とパフォーマンスについて、立ち上がり・歩行・跳躍に対する人体構造の研究を行った。</a:t>
            </a:r>
            <a:endParaRPr lang="en-US" altLang="ja-JP" sz="2000" u="sng" noProof="1">
              <a:solidFill>
                <a:srgbClr val="FF00FF"/>
              </a:solidFill>
            </a:endParaRPr>
          </a:p>
          <a:p>
            <a:endParaRPr lang="en-US" altLang="ja-JP" noProof="1"/>
          </a:p>
        </p:txBody>
      </p:sp>
    </p:spTree>
    <p:extLst>
      <p:ext uri="{BB962C8B-B14F-4D97-AF65-F5344CB8AC3E}">
        <p14:creationId xmlns:p14="http://schemas.microsoft.com/office/powerpoint/2010/main" val="2069393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ctrTitle"/>
          </p:nvPr>
        </p:nvSpPr>
        <p:spPr>
          <a:xfrm>
            <a:off x="5741390" y="1208015"/>
            <a:ext cx="5432746" cy="3422709"/>
          </a:xfrm>
        </p:spPr>
        <p:txBody>
          <a:bodyPr rtlCol="0"/>
          <a:lstStyle/>
          <a:p>
            <a:r>
              <a:rPr lang="en-US" altLang="ja-JP" sz="4400" dirty="0">
                <a:latin typeface="Meiryo UI" panose="020B0604030504040204" pitchFamily="50" charset="-128"/>
                <a:ea typeface="Meiryo UI" panose="020B0604030504040204" pitchFamily="50" charset="-128"/>
              </a:rPr>
              <a:t>2.</a:t>
            </a:r>
            <a:r>
              <a:rPr lang="ja-JP" altLang="en-US" sz="4400" dirty="0">
                <a:latin typeface="Meiryo UI" panose="020B0604030504040204" pitchFamily="50" charset="-128"/>
                <a:ea typeface="Meiryo UI" panose="020B0604030504040204" pitchFamily="50" charset="-128"/>
              </a:rPr>
              <a:t>運動学に基づいての体の動かし方、介助方法について　</a:t>
            </a:r>
            <a:r>
              <a:rPr lang="ja-JP" altLang="en-US" dirty="0">
                <a:latin typeface="Meiryo UI" panose="020B0604030504040204" pitchFamily="50" charset="-128"/>
                <a:ea typeface="Meiryo UI" panose="020B0604030504040204" pitchFamily="50" charset="-128"/>
              </a:rPr>
              <a:t>　　</a:t>
            </a:r>
            <a:br>
              <a:rPr lang="ja-JP" altLang="en-US" dirty="0">
                <a:latin typeface="Meiryo UI" panose="020B0604030504040204" pitchFamily="50" charset="-128"/>
                <a:ea typeface="Meiryo UI" panose="020B0604030504040204" pitchFamily="50" charset="-128"/>
              </a:rPr>
            </a:b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69275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31FE9-9059-4FE8-B4AC-9771F23A1B89}"/>
              </a:ext>
            </a:extLst>
          </p:cNvPr>
          <p:cNvSpPr>
            <a:spLocks noGrp="1"/>
          </p:cNvSpPr>
          <p:nvPr>
            <p:ph type="title"/>
          </p:nvPr>
        </p:nvSpPr>
        <p:spPr>
          <a:xfrm>
            <a:off x="908154" y="311254"/>
            <a:ext cx="9896866"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2-1</a:t>
            </a:r>
            <a:r>
              <a:rPr lang="ja-JP" altLang="en-US" sz="3600" dirty="0">
                <a:latin typeface="Meiryo UI" panose="020B0604030504040204" pitchFamily="50" charset="-128"/>
                <a:ea typeface="Meiryo UI" panose="020B0604030504040204" pitchFamily="50" charset="-128"/>
              </a:rPr>
              <a:t>　正しい体の動き方（動かし方）を学ぼう</a:t>
            </a:r>
            <a:br>
              <a:rPr lang="en-US" altLang="ja-JP" sz="3600" dirty="0">
                <a:latin typeface="Meiryo UI" panose="020B0604030504040204" pitchFamily="50" charset="-128"/>
                <a:ea typeface="Meiryo UI" panose="020B0604030504040204" pitchFamily="50" charset="-128"/>
              </a:rPr>
            </a:br>
            <a:r>
              <a:rPr lang="ja-JP" altLang="en-US" sz="3600" dirty="0">
                <a:solidFill>
                  <a:srgbClr val="0070C0"/>
                </a:solidFill>
                <a:latin typeface="Meiryo UI" panose="020B0604030504040204" pitchFamily="50" charset="-128"/>
                <a:ea typeface="Meiryo UI" panose="020B0604030504040204" pitchFamily="50" charset="-128"/>
              </a:rPr>
              <a:t>基本動作（起居動作）</a:t>
            </a:r>
            <a:r>
              <a:rPr lang="ja-JP" altLang="en-US" sz="3600" dirty="0">
                <a:latin typeface="Meiryo UI" panose="020B0604030504040204" pitchFamily="50" charset="-128"/>
                <a:ea typeface="Meiryo UI" panose="020B0604030504040204" pitchFamily="50" charset="-128"/>
              </a:rPr>
              <a:t>のバイオメカニクス</a:t>
            </a:r>
          </a:p>
        </p:txBody>
      </p:sp>
      <p:sp>
        <p:nvSpPr>
          <p:cNvPr id="3" name="コンテンツ プレースホルダー 2">
            <a:extLst>
              <a:ext uri="{FF2B5EF4-FFF2-40B4-BE49-F238E27FC236}">
                <a16:creationId xmlns:a16="http://schemas.microsoft.com/office/drawing/2014/main" id="{D4A2EB3F-4D60-451F-8F45-7D6654D2FCD9}"/>
              </a:ext>
            </a:extLst>
          </p:cNvPr>
          <p:cNvSpPr>
            <a:spLocks noGrp="1"/>
          </p:cNvSpPr>
          <p:nvPr>
            <p:ph type="body" sz="quarter" idx="13"/>
          </p:nvPr>
        </p:nvSpPr>
        <p:spPr>
          <a:xfrm>
            <a:off x="1485664" y="2006223"/>
            <a:ext cx="4031945" cy="365125"/>
          </a:xfrm>
        </p:spPr>
        <p:txBody>
          <a:bodyPr vert="horz" lIns="91440" tIns="45720" rIns="91440" bIns="45720" rtlCol="0" anchor="t">
            <a:noAutofit/>
          </a:bodyPr>
          <a:lstStyle/>
          <a:p>
            <a:pPr rtl="0"/>
            <a:r>
              <a:rPr lang="ja-JP" altLang="en-US" sz="3200" dirty="0">
                <a:latin typeface="Meiryo UI" panose="020B0604030504040204" pitchFamily="50" charset="-128"/>
                <a:ea typeface="Meiryo UI" panose="020B0604030504040204" pitchFamily="50" charset="-128"/>
              </a:rPr>
              <a:t>①寝返り動作</a:t>
            </a:r>
          </a:p>
        </p:txBody>
      </p:sp>
      <p:sp>
        <p:nvSpPr>
          <p:cNvPr id="4" name="テキスト プレースホルダー 3">
            <a:extLst>
              <a:ext uri="{FF2B5EF4-FFF2-40B4-BE49-F238E27FC236}">
                <a16:creationId xmlns:a16="http://schemas.microsoft.com/office/drawing/2014/main" id="{AC1C80FB-53F9-42EE-B1E6-D0F998EC5DFA}"/>
              </a:ext>
            </a:extLst>
          </p:cNvPr>
          <p:cNvSpPr>
            <a:spLocks noGrp="1"/>
          </p:cNvSpPr>
          <p:nvPr>
            <p:ph type="body" sz="quarter" idx="15"/>
          </p:nvPr>
        </p:nvSpPr>
        <p:spPr>
          <a:xfrm>
            <a:off x="957928" y="2656740"/>
            <a:ext cx="4798507" cy="1057308"/>
          </a:xfrm>
        </p:spPr>
        <p:txBody>
          <a:bodyPr rtlCol="0">
            <a:normAutofit/>
          </a:bodyPr>
          <a:lstStyle/>
          <a:p>
            <a:pPr rtl="0"/>
            <a:r>
              <a:rPr lang="ja-JP" altLang="en-US" sz="2400" dirty="0">
                <a:solidFill>
                  <a:srgbClr val="C00000"/>
                </a:solidFill>
                <a:latin typeface="Meiryo UI" panose="020B0604030504040204" pitchFamily="50" charset="-128"/>
                <a:ea typeface="Meiryo UI" panose="020B0604030504040204" pitchFamily="50" charset="-128"/>
              </a:rPr>
              <a:t>背臥位姿勢（仰向け）～側臥位（横向き）</a:t>
            </a:r>
          </a:p>
        </p:txBody>
      </p:sp>
      <p:sp>
        <p:nvSpPr>
          <p:cNvPr id="5" name="テキスト プレースホルダー 4">
            <a:extLst>
              <a:ext uri="{FF2B5EF4-FFF2-40B4-BE49-F238E27FC236}">
                <a16:creationId xmlns:a16="http://schemas.microsoft.com/office/drawing/2014/main" id="{E81BA2B5-6A90-4204-ABDD-7183FBB03A02}"/>
              </a:ext>
            </a:extLst>
          </p:cNvPr>
          <p:cNvSpPr>
            <a:spLocks noGrp="1"/>
          </p:cNvSpPr>
          <p:nvPr>
            <p:ph type="body" sz="quarter" idx="16"/>
          </p:nvPr>
        </p:nvSpPr>
        <p:spPr>
          <a:xfrm>
            <a:off x="6513613" y="2031344"/>
            <a:ext cx="4031945" cy="365125"/>
          </a:xfrm>
        </p:spPr>
        <p:txBody>
          <a:bodyPr rtlCol="0">
            <a:noAutofit/>
          </a:bodyPr>
          <a:lstStyle/>
          <a:p>
            <a:pPr rtl="0"/>
            <a:r>
              <a:rPr lang="ja-JP" altLang="en-US" sz="3200" dirty="0">
                <a:latin typeface="Meiryo UI" panose="020B0604030504040204" pitchFamily="50" charset="-128"/>
                <a:ea typeface="Meiryo UI" panose="020B0604030504040204" pitchFamily="50" charset="-128"/>
              </a:rPr>
              <a:t>②起き上がり動作</a:t>
            </a:r>
          </a:p>
        </p:txBody>
      </p:sp>
      <p:sp>
        <p:nvSpPr>
          <p:cNvPr id="6" name="テキスト プレースホルダー 5">
            <a:extLst>
              <a:ext uri="{FF2B5EF4-FFF2-40B4-BE49-F238E27FC236}">
                <a16:creationId xmlns:a16="http://schemas.microsoft.com/office/drawing/2014/main" id="{7E7D4C34-22A0-4D54-A07D-E1E9A11463E5}"/>
              </a:ext>
            </a:extLst>
          </p:cNvPr>
          <p:cNvSpPr>
            <a:spLocks noGrp="1"/>
          </p:cNvSpPr>
          <p:nvPr>
            <p:ph type="body" sz="quarter" idx="17"/>
          </p:nvPr>
        </p:nvSpPr>
        <p:spPr>
          <a:xfrm>
            <a:off x="6673143" y="2728269"/>
            <a:ext cx="4031030" cy="1057308"/>
          </a:xfrm>
        </p:spPr>
        <p:txBody>
          <a:bodyPr rtlCol="0"/>
          <a:lstStyle/>
          <a:p>
            <a:pPr rtl="0"/>
            <a:r>
              <a:rPr lang="ja-JP" altLang="en-US" sz="2400" dirty="0">
                <a:solidFill>
                  <a:srgbClr val="C00000"/>
                </a:solidFill>
                <a:latin typeface="Meiryo UI" panose="020B0604030504040204" pitchFamily="50" charset="-128"/>
                <a:ea typeface="Meiryo UI" panose="020B0604030504040204" pitchFamily="50" charset="-128"/>
              </a:rPr>
              <a:t>側臥位（横向き）～長座（足を伸ばしたまま座る）</a:t>
            </a:r>
          </a:p>
          <a:p>
            <a:pPr rtl="0"/>
            <a:endParaRPr lang="ja-JP" altLang="en-US" dirty="0">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301D392D-FB66-47A0-B628-5ADE822A2CFF}"/>
              </a:ext>
            </a:extLst>
          </p:cNvPr>
          <p:cNvSpPr>
            <a:spLocks noGrp="1"/>
          </p:cNvSpPr>
          <p:nvPr>
            <p:ph type="body" sz="quarter" idx="18"/>
          </p:nvPr>
        </p:nvSpPr>
        <p:spPr>
          <a:xfrm>
            <a:off x="908153" y="4251747"/>
            <a:ext cx="5186966" cy="365125"/>
          </a:xfrm>
        </p:spPr>
        <p:txBody>
          <a:bodyPr rtlCol="0">
            <a:noAutofit/>
          </a:bodyPr>
          <a:lstStyle/>
          <a:p>
            <a:pPr rtl="0"/>
            <a:r>
              <a:rPr lang="ja-JP" altLang="en-US" sz="3200" dirty="0"/>
              <a:t>③起立・着座</a:t>
            </a:r>
            <a:endParaRPr lang="en-US" altLang="ja-JP" sz="3200" dirty="0"/>
          </a:p>
          <a:p>
            <a:pPr rtl="0"/>
            <a:r>
              <a:rPr lang="ja-JP" altLang="en-US" sz="3200" dirty="0"/>
              <a:t>（立ち上がり～座り動作）</a:t>
            </a:r>
            <a:endParaRPr lang="ja-JP" altLang="en-US" sz="3200" dirty="0">
              <a:latin typeface="Meiryo UI" panose="020B0604030504040204" pitchFamily="50" charset="-128"/>
              <a:ea typeface="Meiryo UI" panose="020B0604030504040204" pitchFamily="50" charset="-128"/>
            </a:endParaRPr>
          </a:p>
        </p:txBody>
      </p:sp>
      <p:sp>
        <p:nvSpPr>
          <p:cNvPr id="8" name="テキスト プレースホルダー 7">
            <a:extLst>
              <a:ext uri="{FF2B5EF4-FFF2-40B4-BE49-F238E27FC236}">
                <a16:creationId xmlns:a16="http://schemas.microsoft.com/office/drawing/2014/main" id="{51C26CE0-2506-4B44-A26F-C12BFA5B18B5}"/>
              </a:ext>
            </a:extLst>
          </p:cNvPr>
          <p:cNvSpPr>
            <a:spLocks noGrp="1"/>
          </p:cNvSpPr>
          <p:nvPr>
            <p:ph type="body" sz="quarter" idx="19"/>
          </p:nvPr>
        </p:nvSpPr>
        <p:spPr>
          <a:xfrm>
            <a:off x="779761" y="5578372"/>
            <a:ext cx="5315358" cy="1057308"/>
          </a:xfrm>
        </p:spPr>
        <p:txBody>
          <a:bodyPr rtlCol="0"/>
          <a:lstStyle/>
          <a:p>
            <a:pPr rtl="0"/>
            <a:r>
              <a:rPr lang="ja-JP" altLang="en-US" sz="2400" dirty="0">
                <a:solidFill>
                  <a:srgbClr val="C00000"/>
                </a:solidFill>
                <a:latin typeface="Meiryo UI" panose="020B0604030504040204" pitchFamily="50" charset="-128"/>
                <a:ea typeface="Meiryo UI" panose="020B0604030504040204" pitchFamily="50" charset="-128"/>
              </a:rPr>
              <a:t>座位～立ち上がり～立位～座り～座位 </a:t>
            </a:r>
          </a:p>
          <a:p>
            <a:pPr rtl="0"/>
            <a:endParaRPr lang="ja-JP" altLang="en-US" dirty="0">
              <a:latin typeface="Meiryo UI" panose="020B0604030504040204" pitchFamily="50" charset="-128"/>
              <a:ea typeface="Meiryo UI" panose="020B0604030504040204" pitchFamily="50" charset="-128"/>
            </a:endParaRPr>
          </a:p>
        </p:txBody>
      </p:sp>
      <p:sp>
        <p:nvSpPr>
          <p:cNvPr id="9" name="テキスト プレースホルダー 8">
            <a:extLst>
              <a:ext uri="{FF2B5EF4-FFF2-40B4-BE49-F238E27FC236}">
                <a16:creationId xmlns:a16="http://schemas.microsoft.com/office/drawing/2014/main" id="{868F40F8-BF35-45E9-B3DD-5436362D746E}"/>
              </a:ext>
            </a:extLst>
          </p:cNvPr>
          <p:cNvSpPr>
            <a:spLocks noGrp="1"/>
          </p:cNvSpPr>
          <p:nvPr>
            <p:ph type="body" sz="quarter" idx="23"/>
          </p:nvPr>
        </p:nvSpPr>
        <p:spPr>
          <a:xfrm>
            <a:off x="6673143" y="4235085"/>
            <a:ext cx="4031945" cy="365125"/>
          </a:xfrm>
        </p:spPr>
        <p:txBody>
          <a:bodyPr rtlCol="0">
            <a:noAutofit/>
          </a:bodyPr>
          <a:lstStyle/>
          <a:p>
            <a:pPr rtl="0"/>
            <a:r>
              <a:rPr lang="ja-JP" altLang="en-US" sz="3200" dirty="0"/>
              <a:t>④歩行（歩き方）</a:t>
            </a:r>
            <a:endParaRPr lang="ja-JP" altLang="en-US" sz="3200" dirty="0">
              <a:latin typeface="Meiryo UI" panose="020B0604030504040204" pitchFamily="50" charset="-128"/>
              <a:ea typeface="Meiryo UI" panose="020B0604030504040204" pitchFamily="50" charset="-128"/>
            </a:endParaRPr>
          </a:p>
        </p:txBody>
      </p:sp>
      <p:sp>
        <p:nvSpPr>
          <p:cNvPr id="10" name="テキスト プレースホルダー 9">
            <a:extLst>
              <a:ext uri="{FF2B5EF4-FFF2-40B4-BE49-F238E27FC236}">
                <a16:creationId xmlns:a16="http://schemas.microsoft.com/office/drawing/2014/main" id="{7F39C97C-2DDC-4706-B96C-B02FAE53A426}"/>
              </a:ext>
            </a:extLst>
          </p:cNvPr>
          <p:cNvSpPr>
            <a:spLocks noGrp="1"/>
          </p:cNvSpPr>
          <p:nvPr>
            <p:ph type="body" sz="quarter" idx="24"/>
          </p:nvPr>
        </p:nvSpPr>
        <p:spPr>
          <a:xfrm>
            <a:off x="6673143" y="5049718"/>
            <a:ext cx="4031030" cy="1057308"/>
          </a:xfrm>
        </p:spPr>
        <p:txBody>
          <a:bodyPr rtlCol="0">
            <a:normAutofit/>
          </a:bodyPr>
          <a:lstStyle/>
          <a:p>
            <a:pPr rtl="0"/>
            <a:r>
              <a:rPr lang="ja-JP" altLang="en-US" sz="2400" dirty="0">
                <a:solidFill>
                  <a:srgbClr val="C00000"/>
                </a:solidFill>
                <a:latin typeface="Meiryo UI" panose="020B0604030504040204" pitchFamily="50" charset="-128"/>
                <a:ea typeface="Meiryo UI" panose="020B0604030504040204" pitchFamily="50" charset="-128"/>
              </a:rPr>
              <a:t>正常歩行</a:t>
            </a:r>
          </a:p>
        </p:txBody>
      </p:sp>
    </p:spTree>
    <p:extLst>
      <p:ext uri="{BB962C8B-B14F-4D97-AF65-F5344CB8AC3E}">
        <p14:creationId xmlns:p14="http://schemas.microsoft.com/office/powerpoint/2010/main" val="1593920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1474095" y="697060"/>
            <a:ext cx="8421688" cy="1325563"/>
          </a:xfrm>
        </p:spPr>
        <p:txBody>
          <a:bodyPr rtlCol="0">
            <a:normAutofit/>
          </a:bodyPr>
          <a:lstStyle/>
          <a:p>
            <a:pPr rtl="0"/>
            <a:r>
              <a:rPr lang="en-US" altLang="ja-JP" sz="3600" dirty="0">
                <a:latin typeface="Meiryo UI" panose="020B0604030504040204" pitchFamily="50" charset="-128"/>
                <a:ea typeface="Meiryo UI" panose="020B0604030504040204" pitchFamily="50" charset="-128"/>
              </a:rPr>
              <a:t>2-2</a:t>
            </a:r>
            <a:r>
              <a:rPr lang="ja-JP" altLang="en-US" sz="3600" dirty="0">
                <a:latin typeface="Meiryo UI" panose="020B0604030504040204" pitchFamily="50" charset="-128"/>
                <a:ea typeface="Meiryo UI" panose="020B0604030504040204" pitchFamily="50" charset="-128"/>
              </a:rPr>
              <a:t>　</a:t>
            </a:r>
            <a:r>
              <a:rPr lang="ja-JP" altLang="en-US" sz="3600" dirty="0">
                <a:solidFill>
                  <a:srgbClr val="FF0000"/>
                </a:solidFill>
                <a:latin typeface="Meiryo UI" panose="020B0604030504040204" pitchFamily="50" charset="-128"/>
                <a:ea typeface="Meiryo UI" panose="020B0604030504040204" pitchFamily="50" charset="-128"/>
              </a:rPr>
              <a:t>寝返り動作</a:t>
            </a:r>
            <a:r>
              <a:rPr lang="ja-JP" altLang="en-US" sz="3600" dirty="0">
                <a:latin typeface="Meiryo UI" panose="020B0604030504040204" pitchFamily="50" charset="-128"/>
                <a:ea typeface="Meiryo UI" panose="020B0604030504040204" pitchFamily="50" charset="-128"/>
              </a:rPr>
              <a:t>の主な要素（</a:t>
            </a:r>
            <a:r>
              <a:rPr lang="en-US" altLang="ja-JP" sz="3600" dirty="0">
                <a:solidFill>
                  <a:srgbClr val="FF00FF"/>
                </a:solidFill>
                <a:latin typeface="Meiryo UI" panose="020B0604030504040204" pitchFamily="50" charset="-128"/>
                <a:ea typeface="Meiryo UI" panose="020B0604030504040204" pitchFamily="50" charset="-128"/>
              </a:rPr>
              <a:t>3</a:t>
            </a:r>
            <a:r>
              <a:rPr lang="ja-JP" altLang="en-US" sz="3600" dirty="0">
                <a:solidFill>
                  <a:srgbClr val="FF00FF"/>
                </a:solidFill>
                <a:latin typeface="Meiryo UI" panose="020B0604030504040204" pitchFamily="50" charset="-128"/>
                <a:ea typeface="Meiryo UI" panose="020B0604030504040204" pitchFamily="50" charset="-128"/>
              </a:rPr>
              <a:t>つ</a:t>
            </a:r>
            <a:r>
              <a:rPr lang="ja-JP" altLang="en-US" sz="3600" dirty="0">
                <a:latin typeface="Meiryo UI" panose="020B0604030504040204" pitchFamily="50" charset="-128"/>
                <a:ea typeface="Meiryo UI" panose="020B0604030504040204" pitchFamily="50" charset="-128"/>
              </a:rPr>
              <a:t>）</a:t>
            </a:r>
          </a:p>
        </p:txBody>
      </p:sp>
      <p:sp>
        <p:nvSpPr>
          <p:cNvPr id="4" name="テキスト プレースホルダー 3">
            <a:extLst>
              <a:ext uri="{FF2B5EF4-FFF2-40B4-BE49-F238E27FC236}">
                <a16:creationId xmlns:a16="http://schemas.microsoft.com/office/drawing/2014/main" id="{A112B089-A8F9-45B1-BE6E-EAC10163F082}"/>
              </a:ext>
            </a:extLst>
          </p:cNvPr>
          <p:cNvSpPr>
            <a:spLocks noGrp="1"/>
          </p:cNvSpPr>
          <p:nvPr>
            <p:ph type="body" idx="1"/>
          </p:nvPr>
        </p:nvSpPr>
        <p:spPr>
          <a:xfrm>
            <a:off x="706209" y="2390327"/>
            <a:ext cx="3639288" cy="840870"/>
          </a:xfrm>
        </p:spPr>
        <p:txBody>
          <a:bodyPr rtlCol="0"/>
          <a:lstStyle/>
          <a:p>
            <a:pPr rtl="0"/>
            <a:r>
              <a:rPr lang="ja-JP" altLang="en-US" sz="3200" dirty="0">
                <a:latin typeface="Meiryo UI" panose="020B0604030504040204" pitchFamily="50" charset="-128"/>
                <a:ea typeface="Meiryo UI" panose="020B0604030504040204" pitchFamily="50" charset="-128"/>
              </a:rPr>
              <a:t>①ヘッドコントロール</a:t>
            </a:r>
          </a:p>
        </p:txBody>
      </p:sp>
      <p:sp>
        <p:nvSpPr>
          <p:cNvPr id="7" name="コンテンツ プレースホルダー 6">
            <a:extLst>
              <a:ext uri="{FF2B5EF4-FFF2-40B4-BE49-F238E27FC236}">
                <a16:creationId xmlns:a16="http://schemas.microsoft.com/office/drawing/2014/main" id="{6B35F89A-6CDF-41F7-BD87-18B45BD7330B}"/>
              </a:ext>
            </a:extLst>
          </p:cNvPr>
          <p:cNvSpPr>
            <a:spLocks noGrp="1"/>
          </p:cNvSpPr>
          <p:nvPr>
            <p:ph sz="half" idx="2"/>
          </p:nvPr>
        </p:nvSpPr>
        <p:spPr>
          <a:xfrm>
            <a:off x="1009114" y="3834605"/>
            <a:ext cx="2882475" cy="1997867"/>
          </a:xfrm>
        </p:spPr>
        <p:txBody>
          <a:bodyPr vert="horz" lIns="91440" tIns="45720" rIns="91440" bIns="45720" rtlCol="0" anchor="t">
            <a:normAutofit/>
          </a:bodyPr>
          <a:lstStyle/>
          <a:p>
            <a:pPr rtl="0"/>
            <a:r>
              <a:rPr lang="ja-JP" altLang="en-US" sz="2400" noProof="1">
                <a:latin typeface="Meiryo UI" panose="020B0604030504040204" pitchFamily="50" charset="-128"/>
                <a:ea typeface="Meiryo UI" panose="020B0604030504040204" pitchFamily="50" charset="-128"/>
              </a:rPr>
              <a:t>・頭を上げる</a:t>
            </a:r>
            <a:endParaRPr lang="en-US" altLang="ja-JP" sz="2400" noProof="1">
              <a:latin typeface="Meiryo UI" panose="020B0604030504040204" pitchFamily="50" charset="-128"/>
              <a:ea typeface="Meiryo UI" panose="020B0604030504040204" pitchFamily="50" charset="-128"/>
            </a:endParaRPr>
          </a:p>
          <a:p>
            <a:pPr rtl="0"/>
            <a:r>
              <a:rPr lang="en-US" altLang="ja-JP" sz="2000" noProof="1">
                <a:solidFill>
                  <a:srgbClr val="FF0000"/>
                </a:solidFill>
              </a:rPr>
              <a:t>※</a:t>
            </a:r>
            <a:r>
              <a:rPr lang="ja-JP" altLang="en-US" sz="2000" noProof="1">
                <a:solidFill>
                  <a:srgbClr val="FF0000"/>
                </a:solidFill>
                <a:latin typeface="Meiryo UI" panose="020B0604030504040204" pitchFamily="50" charset="-128"/>
                <a:ea typeface="Meiryo UI" panose="020B0604030504040204" pitchFamily="50" charset="-128"/>
              </a:rPr>
              <a:t>顎を引く（</a:t>
            </a:r>
            <a:r>
              <a:rPr lang="ja-JP" altLang="en-US" sz="2000" noProof="1">
                <a:solidFill>
                  <a:srgbClr val="FF0000"/>
                </a:solidFill>
              </a:rPr>
              <a:t>上部頸椎の屈曲作用）</a:t>
            </a:r>
            <a:endParaRPr lang="ja-JP" altLang="en-US" sz="2000" noProof="1">
              <a:solidFill>
                <a:srgbClr val="FF0000"/>
              </a:solidFill>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0FE22F9B-4BF8-41DC-8F1C-836B546E59AD}"/>
              </a:ext>
            </a:extLst>
          </p:cNvPr>
          <p:cNvSpPr>
            <a:spLocks noGrp="1"/>
          </p:cNvSpPr>
          <p:nvPr>
            <p:ph type="body" sz="quarter" idx="3"/>
          </p:nvPr>
        </p:nvSpPr>
        <p:spPr>
          <a:xfrm>
            <a:off x="4647664" y="2407285"/>
            <a:ext cx="2896671" cy="823912"/>
          </a:xfrm>
        </p:spPr>
        <p:txBody>
          <a:bodyPr rtlCol="0"/>
          <a:lstStyle/>
          <a:p>
            <a:pPr rtl="0"/>
            <a:r>
              <a:rPr lang="ja-JP" altLang="en-US" sz="3200" dirty="0">
                <a:latin typeface="Meiryo UI" panose="020B0604030504040204" pitchFamily="50" charset="-128"/>
                <a:ea typeface="Meiryo UI" panose="020B0604030504040204" pitchFamily="50" charset="-128"/>
              </a:rPr>
              <a:t>②リーチング</a:t>
            </a:r>
          </a:p>
        </p:txBody>
      </p:sp>
      <p:sp>
        <p:nvSpPr>
          <p:cNvPr id="3" name="テキスト プレースホルダー 2">
            <a:extLst>
              <a:ext uri="{FF2B5EF4-FFF2-40B4-BE49-F238E27FC236}">
                <a16:creationId xmlns:a16="http://schemas.microsoft.com/office/drawing/2014/main" id="{D5E1C399-8F48-44F5-9461-3C89866D4CE1}"/>
              </a:ext>
            </a:extLst>
          </p:cNvPr>
          <p:cNvSpPr>
            <a:spLocks noGrp="1"/>
          </p:cNvSpPr>
          <p:nvPr>
            <p:ph sz="quarter" idx="4"/>
          </p:nvPr>
        </p:nvSpPr>
        <p:spPr>
          <a:xfrm>
            <a:off x="4345497" y="3834605"/>
            <a:ext cx="3120705" cy="2507472"/>
          </a:xfrm>
        </p:spPr>
        <p:txBody>
          <a:bodyPr rtlCol="0">
            <a:normAutofit/>
          </a:bodyPr>
          <a:lstStyle/>
          <a:p>
            <a:pPr rtl="0"/>
            <a:r>
              <a:rPr lang="ja-JP" altLang="en-US" sz="2000" dirty="0">
                <a:latin typeface="Meiryo UI" panose="020B0604030504040204" pitchFamily="50" charset="-128"/>
                <a:ea typeface="Meiryo UI" panose="020B0604030504040204" pitchFamily="50" charset="-128"/>
              </a:rPr>
              <a:t>・寝返りしたい方向に対側の手を伸ばす</a:t>
            </a:r>
            <a:endParaRPr lang="en-US" altLang="ja-JP" sz="2000" dirty="0">
              <a:latin typeface="Meiryo UI" panose="020B0604030504040204" pitchFamily="50" charset="-128"/>
              <a:ea typeface="Meiryo UI" panose="020B0604030504040204" pitchFamily="50" charset="-128"/>
            </a:endParaRPr>
          </a:p>
          <a:p>
            <a:r>
              <a:rPr lang="en-US" altLang="ja-JP" sz="2000" dirty="0">
                <a:solidFill>
                  <a:srgbClr val="FF0000"/>
                </a:solidFill>
              </a:rPr>
              <a:t>※</a:t>
            </a:r>
            <a:r>
              <a:rPr lang="ja-JP" altLang="en-US" sz="2000" dirty="0">
                <a:solidFill>
                  <a:srgbClr val="FF0000"/>
                </a:solidFill>
              </a:rPr>
              <a:t>リーチング＝対象物に手を伸ばす運動（捕食行動に由来）</a:t>
            </a:r>
            <a:endParaRPr lang="en-US" altLang="ja-JP" sz="2000" dirty="0">
              <a:solidFill>
                <a:srgbClr val="FF0000"/>
              </a:solidFill>
            </a:endParaRPr>
          </a:p>
          <a:p>
            <a:r>
              <a:rPr lang="en-US" altLang="ja-JP" sz="2000" dirty="0">
                <a:solidFill>
                  <a:srgbClr val="FF0000"/>
                </a:solidFill>
              </a:rPr>
              <a:t>※</a:t>
            </a:r>
            <a:r>
              <a:rPr lang="ja-JP" altLang="en-US" sz="2000" dirty="0">
                <a:solidFill>
                  <a:srgbClr val="FF0000"/>
                </a:solidFill>
              </a:rPr>
              <a:t>腹筋（屈筋）を使う</a:t>
            </a:r>
            <a:endParaRPr lang="ja-JP" altLang="en-US" sz="2000" dirty="0">
              <a:solidFill>
                <a:srgbClr val="FF0000"/>
              </a:solidFill>
              <a:latin typeface="Meiryo UI" panose="020B0604030504040204" pitchFamily="50" charset="-128"/>
              <a:ea typeface="Meiryo UI" panose="020B0604030504040204" pitchFamily="50" charset="-128"/>
            </a:endParaRPr>
          </a:p>
          <a:p>
            <a:pPr rtl="0"/>
            <a:endParaRPr lang="ja-JP" altLang="en-US" sz="2000" dirty="0">
              <a:solidFill>
                <a:srgbClr val="FF0000"/>
              </a:solidFill>
              <a:latin typeface="Meiryo UI" panose="020B0604030504040204" pitchFamily="50" charset="-128"/>
              <a:ea typeface="Meiryo UI" panose="020B0604030504040204" pitchFamily="50" charset="-128"/>
            </a:endParaRPr>
          </a:p>
        </p:txBody>
      </p:sp>
      <p:sp>
        <p:nvSpPr>
          <p:cNvPr id="5" name="コンテンツ プレースホルダー 4">
            <a:extLst>
              <a:ext uri="{FF2B5EF4-FFF2-40B4-BE49-F238E27FC236}">
                <a16:creationId xmlns:a16="http://schemas.microsoft.com/office/drawing/2014/main" id="{CF515C5D-2CDB-4E66-B2B8-1451BC44247F}"/>
              </a:ext>
            </a:extLst>
          </p:cNvPr>
          <p:cNvSpPr>
            <a:spLocks noGrp="1"/>
          </p:cNvSpPr>
          <p:nvPr>
            <p:ph type="body" idx="13"/>
          </p:nvPr>
        </p:nvSpPr>
        <p:spPr>
          <a:xfrm>
            <a:off x="7663749" y="2802283"/>
            <a:ext cx="3518776" cy="823912"/>
          </a:xfrm>
        </p:spPr>
        <p:txBody>
          <a:bodyPr vert="horz" lIns="91440" tIns="45720" rIns="91440" bIns="45720" rtlCol="0" anchor="b">
            <a:noAutofit/>
          </a:bodyPr>
          <a:lstStyle/>
          <a:p>
            <a:pPr rtl="0"/>
            <a:r>
              <a:rPr lang="ja-JP" altLang="en-US" sz="3200" dirty="0">
                <a:latin typeface="Meiryo UI" panose="020B0604030504040204" pitchFamily="50" charset="-128"/>
                <a:ea typeface="Meiryo UI" panose="020B0604030504040204" pitchFamily="50" charset="-128"/>
              </a:rPr>
              <a:t>③体軸内回旋と体重移動</a:t>
            </a:r>
          </a:p>
        </p:txBody>
      </p:sp>
      <p:sp>
        <p:nvSpPr>
          <p:cNvPr id="8" name="テキスト プレースホルダー 7">
            <a:extLst>
              <a:ext uri="{FF2B5EF4-FFF2-40B4-BE49-F238E27FC236}">
                <a16:creationId xmlns:a16="http://schemas.microsoft.com/office/drawing/2014/main" id="{E92B9716-8D44-4864-8986-720957B34362}"/>
              </a:ext>
            </a:extLst>
          </p:cNvPr>
          <p:cNvSpPr>
            <a:spLocks noGrp="1"/>
          </p:cNvSpPr>
          <p:nvPr>
            <p:ph sz="half" idx="14"/>
          </p:nvPr>
        </p:nvSpPr>
        <p:spPr>
          <a:xfrm>
            <a:off x="8066421" y="3834605"/>
            <a:ext cx="4047282" cy="2507471"/>
          </a:xfrm>
        </p:spPr>
        <p:txBody>
          <a:bodyPr rtlCol="0">
            <a:normAutofit lnSpcReduction="10000"/>
          </a:bodyPr>
          <a:lstStyle/>
          <a:p>
            <a:pPr rtl="0"/>
            <a:r>
              <a:rPr lang="ja-JP" altLang="en-US" sz="2000" dirty="0">
                <a:latin typeface="Meiryo UI" panose="020B0604030504040204" pitchFamily="50" charset="-128"/>
                <a:ea typeface="Meiryo UI" panose="020B0604030504040204" pitchFamily="50" charset="-128"/>
              </a:rPr>
              <a:t>・骨盤を固定して</a:t>
            </a:r>
            <a:r>
              <a:rPr lang="ja-JP" altLang="en-US" sz="2000" dirty="0">
                <a:solidFill>
                  <a:srgbClr val="0070C0"/>
                </a:solidFill>
                <a:latin typeface="Meiryo UI" panose="020B0604030504040204" pitchFamily="50" charset="-128"/>
                <a:ea typeface="Meiryo UI" panose="020B0604030504040204" pitchFamily="50" charset="-128"/>
              </a:rPr>
              <a:t>胸郭を回す</a:t>
            </a:r>
            <a:endParaRPr lang="en-US" altLang="ja-JP" sz="2000" dirty="0">
              <a:solidFill>
                <a:srgbClr val="0070C0"/>
              </a:solidFill>
              <a:latin typeface="Meiryo UI" panose="020B0604030504040204" pitchFamily="50" charset="-128"/>
              <a:ea typeface="Meiryo UI" panose="020B0604030504040204" pitchFamily="50" charset="-128"/>
            </a:endParaRPr>
          </a:p>
          <a:p>
            <a:pPr rtl="0"/>
            <a:r>
              <a:rPr lang="en-US" altLang="ja-JP" sz="2000" dirty="0">
                <a:solidFill>
                  <a:srgbClr val="FF0000"/>
                </a:solidFill>
                <a:latin typeface="Meiryo UI" panose="020B0604030504040204" pitchFamily="50" charset="-128"/>
                <a:ea typeface="Meiryo UI" panose="020B0604030504040204" pitchFamily="50" charset="-128"/>
              </a:rPr>
              <a:t>※</a:t>
            </a:r>
            <a:r>
              <a:rPr lang="ja-JP" altLang="en-US" sz="2000" dirty="0">
                <a:solidFill>
                  <a:srgbClr val="FF0000"/>
                </a:solidFill>
                <a:latin typeface="Meiryo UI" panose="020B0604030504040204" pitchFamily="50" charset="-128"/>
                <a:ea typeface="Meiryo UI" panose="020B0604030504040204" pitchFamily="50" charset="-128"/>
              </a:rPr>
              <a:t>胸椎で体軸を回旋させる</a:t>
            </a:r>
            <a:endParaRPr lang="en-US" altLang="ja-JP" sz="2000" dirty="0">
              <a:solidFill>
                <a:srgbClr val="FF0000"/>
              </a:solidFill>
              <a:latin typeface="Meiryo UI" panose="020B0604030504040204" pitchFamily="50" charset="-128"/>
              <a:ea typeface="Meiryo UI" panose="020B0604030504040204" pitchFamily="50" charset="-128"/>
            </a:endParaRPr>
          </a:p>
          <a:p>
            <a:pPr rtl="0"/>
            <a:r>
              <a:rPr lang="en-US" altLang="ja-JP" sz="2000" dirty="0">
                <a:solidFill>
                  <a:srgbClr val="FF0000"/>
                </a:solidFill>
              </a:rPr>
              <a:t>※</a:t>
            </a:r>
            <a:r>
              <a:rPr lang="ja-JP" altLang="en-US" sz="2000" dirty="0">
                <a:solidFill>
                  <a:srgbClr val="FF0000"/>
                </a:solidFill>
              </a:rPr>
              <a:t>腹筋（屈筋）を使う</a:t>
            </a:r>
            <a:endParaRPr lang="ja-JP" altLang="en-US" sz="2000" dirty="0">
              <a:solidFill>
                <a:srgbClr val="FF0000"/>
              </a:solidFill>
              <a:latin typeface="Meiryo UI" panose="020B0604030504040204" pitchFamily="50" charset="-128"/>
              <a:ea typeface="Meiryo UI" panose="020B0604030504040204" pitchFamily="50" charset="-128"/>
            </a:endParaRPr>
          </a:p>
          <a:p>
            <a:r>
              <a:rPr lang="ja-JP" altLang="en-US" sz="2000" dirty="0"/>
              <a:t>・胸郭を固定して</a:t>
            </a:r>
            <a:r>
              <a:rPr lang="ja-JP" altLang="en-US" sz="2000" dirty="0">
                <a:solidFill>
                  <a:srgbClr val="00B050"/>
                </a:solidFill>
              </a:rPr>
              <a:t>骨盤を回す</a:t>
            </a:r>
            <a:endParaRPr lang="en-US" altLang="ja-JP" sz="2000" dirty="0">
              <a:solidFill>
                <a:srgbClr val="00B050"/>
              </a:solidFill>
            </a:endParaRPr>
          </a:p>
          <a:p>
            <a:r>
              <a:rPr lang="en-US" altLang="ja-JP" sz="2000" dirty="0">
                <a:solidFill>
                  <a:srgbClr val="FF0000"/>
                </a:solidFill>
              </a:rPr>
              <a:t>※</a:t>
            </a:r>
            <a:r>
              <a:rPr lang="ja-JP" altLang="en-US" sz="2000" dirty="0">
                <a:solidFill>
                  <a:srgbClr val="FF0000"/>
                </a:solidFill>
              </a:rPr>
              <a:t>腹筋（屈筋）→背筋（伸筋）</a:t>
            </a:r>
            <a:endParaRPr lang="en-US" altLang="ja-JP" sz="2000" dirty="0">
              <a:solidFill>
                <a:srgbClr val="FF0000"/>
              </a:solidFill>
            </a:endParaRPr>
          </a:p>
          <a:p>
            <a:r>
              <a:rPr lang="ja-JP" altLang="en-US" sz="2000" dirty="0">
                <a:solidFill>
                  <a:srgbClr val="FF0000"/>
                </a:solidFill>
              </a:rPr>
              <a:t>を使う</a:t>
            </a:r>
            <a:endParaRPr lang="ja-JP" altLang="en-US" sz="2000" dirty="0">
              <a:solidFill>
                <a:srgbClr val="FF0000"/>
              </a:solidFill>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21178069"/>
      </p:ext>
    </p:extLst>
  </p:cSld>
  <p:clrMapOvr>
    <a:masterClrMapping/>
  </p:clrMapOvr>
</p:sld>
</file>

<file path=ppt/theme/theme1.xml><?xml version="1.0" encoding="utf-8"?>
<a:theme xmlns:a="http://schemas.openxmlformats.org/drawingml/2006/main" name="モノライン">
  <a:themeElements>
    <a:clrScheme name="Custom 167">
      <a:dk1>
        <a:sysClr val="windowText" lastClr="000000"/>
      </a:dk1>
      <a:lt1>
        <a:sysClr val="window" lastClr="FFFFFF"/>
      </a:lt1>
      <a:dk2>
        <a:srgbClr val="44546A"/>
      </a:dk2>
      <a:lt2>
        <a:srgbClr val="E7E6E6"/>
      </a:lt2>
      <a:accent1>
        <a:srgbClr val="FBF4EF"/>
      </a:accent1>
      <a:accent2>
        <a:srgbClr val="F7F6F3"/>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329038_TF56180624_Win32" id="{A41A0222-2DCF-4E82-8D51-27A3C5D88835}" vid="{7F18CA64-ADE2-4BF1-A840-0F5A060938D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CF2EF3-001F-4BE9-81B3-86ECBBF94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97B18F-50BC-4F30-8373-93489E845F83}">
  <ds:schemaRefs>
    <ds:schemaRef ds:uri="http://purl.org/dc/dcmitype/"/>
    <ds:schemaRef ds:uri="http://schemas.microsoft.com/office/2006/metadata/properties"/>
    <ds:schemaRef ds:uri="http://purl.org/dc/terms/"/>
    <ds:schemaRef ds:uri="http://purl.org/dc/elements/1.1/"/>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sharepoint/v3"/>
    <ds:schemaRef ds:uri="http://www.w3.org/XML/1998/namespace"/>
  </ds:schemaRefs>
</ds:datastoreItem>
</file>

<file path=customXml/itemProps3.xml><?xml version="1.0" encoding="utf-8"?>
<ds:datastoreItem xmlns:ds="http://schemas.openxmlformats.org/officeDocument/2006/customXml" ds:itemID="{42BC90D6-94CF-42F7-AAC4-9CF6824C54D5}">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販売ミニマリズム ライト ピッチ</Template>
  <TotalTime>1161</TotalTime>
  <Words>2697</Words>
  <Application>Microsoft Office PowerPoint</Application>
  <PresentationFormat>ワイド画面</PresentationFormat>
  <Paragraphs>271</Paragraphs>
  <Slides>30</Slides>
  <Notes>30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30</vt:i4>
      </vt:variant>
    </vt:vector>
  </HeadingPairs>
  <TitlesOfParts>
    <vt:vector size="42" baseType="lpstr">
      <vt:lpstr>BIZ UDPゴシック</vt:lpstr>
      <vt:lpstr>BIZ UDP明朝 Medium</vt:lpstr>
      <vt:lpstr>BIZ UDゴシック</vt:lpstr>
      <vt:lpstr>HG丸ｺﾞｼｯｸM-PRO</vt:lpstr>
      <vt:lpstr>HG創英角ｺﾞｼｯｸUB</vt:lpstr>
      <vt:lpstr>HG創英角ﾎﾟｯﾌﾟ体</vt:lpstr>
      <vt:lpstr>Meiryo UI</vt:lpstr>
      <vt:lpstr>游ゴシック体</vt:lpstr>
      <vt:lpstr>Arial</vt:lpstr>
      <vt:lpstr>Arial Black</vt:lpstr>
      <vt:lpstr>Tenorite</vt:lpstr>
      <vt:lpstr>モノライン</vt:lpstr>
      <vt:lpstr>町田市介護福祉士会研修会　2022.5.20</vt:lpstr>
      <vt:lpstr>《自己紹介》  　名前：神田裕幸（かんだ ひろゆき）</vt:lpstr>
      <vt:lpstr>　　　　　本日の研修テーマおよび流れについて</vt:lpstr>
      <vt:lpstr>1.運動学について</vt:lpstr>
      <vt:lpstr>1-1　運動学とは</vt:lpstr>
      <vt:lpstr>1-2　運動学の歴史</vt:lpstr>
      <vt:lpstr>2.運動学に基づいての体の動かし方、介助方法について　　　 </vt:lpstr>
      <vt:lpstr>2-1　正しい体の動き方（動かし方）を学ぼう 基本動作（起居動作）のバイオメカニクス</vt:lpstr>
      <vt:lpstr>2-2　寝返り動作の主な要素（3つ）</vt:lpstr>
      <vt:lpstr>2-3　寝返り動作の実際</vt:lpstr>
      <vt:lpstr>2-4　起き上がり動作の主な要素（3つ）</vt:lpstr>
      <vt:lpstr>2-5　起き上がり動作の実際</vt:lpstr>
      <vt:lpstr>2-6　起立（立ち上がり）の主な要素（3つ）</vt:lpstr>
      <vt:lpstr>2-7　起立（立ち上がり）の実際</vt:lpstr>
      <vt:lpstr>2-8　着座（座り動作）の主な要素（3つ）</vt:lpstr>
      <vt:lpstr>2-9　着座（座り動作）の実際</vt:lpstr>
      <vt:lpstr>2-10　歩行（歩き方）について（その1）</vt:lpstr>
      <vt:lpstr>2-11　歩行（歩き方）について（その2）</vt:lpstr>
      <vt:lpstr>2-12　歩行（歩き方）について（その3）</vt:lpstr>
      <vt:lpstr>2-13　歩行（歩き方）についての実際</vt:lpstr>
      <vt:lpstr>3.廃用性筋萎縮について</vt:lpstr>
      <vt:lpstr>3-1 廃用症候群について</vt:lpstr>
      <vt:lpstr>3-2 筋萎縮とは</vt:lpstr>
      <vt:lpstr>3-3 筋萎縮の図解</vt:lpstr>
      <vt:lpstr>4.お勧めするセルフケアとして 丹田呼吸法（逆腹式呼吸法） </vt:lpstr>
      <vt:lpstr>4-1 丹田呼吸法とは、</vt:lpstr>
      <vt:lpstr>4-2 丹田呼吸法（逆腹式呼吸法）のやり方</vt:lpstr>
      <vt:lpstr>4-3 丹田呼吸法の実際</vt:lpstr>
      <vt:lpstr>4-4 丹田呼吸法の効能</vt:lpstr>
      <vt:lpstr>ご質問・相談など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町田市介護福祉士会研修会　2022.5.20</dc:title>
  <dc:creator>ダヴィンチ治療院 院長</dc:creator>
  <cp:lastModifiedBy>ダヴィンチ治療院 院長</cp:lastModifiedBy>
  <cp:revision>79</cp:revision>
  <cp:lastPrinted>2022-05-16T23:47:11Z</cp:lastPrinted>
  <dcterms:created xsi:type="dcterms:W3CDTF">2022-05-02T00:24:33Z</dcterms:created>
  <dcterms:modified xsi:type="dcterms:W3CDTF">2022-05-16T23:47:11Z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